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52"/>
  </p:notesMasterIdLst>
  <p:sldIdLst>
    <p:sldId id="256" r:id="rId2"/>
    <p:sldId id="270" r:id="rId3"/>
    <p:sldId id="330" r:id="rId4"/>
    <p:sldId id="1099" r:id="rId5"/>
    <p:sldId id="272" r:id="rId6"/>
    <p:sldId id="296" r:id="rId7"/>
    <p:sldId id="274" r:id="rId8"/>
    <p:sldId id="275" r:id="rId9"/>
    <p:sldId id="273" r:id="rId10"/>
    <p:sldId id="2146849654" r:id="rId11"/>
    <p:sldId id="2146849655" r:id="rId12"/>
    <p:sldId id="2146849669" r:id="rId13"/>
    <p:sldId id="2146849661" r:id="rId14"/>
    <p:sldId id="2146849662" r:id="rId15"/>
    <p:sldId id="2146849663" r:id="rId16"/>
    <p:sldId id="2146849664" r:id="rId17"/>
    <p:sldId id="2146849665" r:id="rId18"/>
    <p:sldId id="2146849666" r:id="rId19"/>
    <p:sldId id="2146849667" r:id="rId20"/>
    <p:sldId id="2146849668" r:id="rId21"/>
    <p:sldId id="2146849670" r:id="rId22"/>
    <p:sldId id="332" r:id="rId23"/>
    <p:sldId id="333" r:id="rId24"/>
    <p:sldId id="334" r:id="rId25"/>
    <p:sldId id="335" r:id="rId26"/>
    <p:sldId id="336" r:id="rId27"/>
    <p:sldId id="361" r:id="rId28"/>
    <p:sldId id="362" r:id="rId29"/>
    <p:sldId id="363" r:id="rId30"/>
    <p:sldId id="364" r:id="rId31"/>
    <p:sldId id="365" r:id="rId32"/>
    <p:sldId id="2146849671" r:id="rId33"/>
    <p:sldId id="2146849688" r:id="rId34"/>
    <p:sldId id="1101" r:id="rId35"/>
    <p:sldId id="2146849689" r:id="rId36"/>
    <p:sldId id="2146849691" r:id="rId37"/>
    <p:sldId id="2146849692" r:id="rId38"/>
    <p:sldId id="2146849693" r:id="rId39"/>
    <p:sldId id="2146849695" r:id="rId40"/>
    <p:sldId id="2146849690" r:id="rId41"/>
    <p:sldId id="2146849694" r:id="rId42"/>
    <p:sldId id="2146849696" r:id="rId43"/>
    <p:sldId id="2146849697" r:id="rId44"/>
    <p:sldId id="2146849698" r:id="rId45"/>
    <p:sldId id="2146849699" r:id="rId46"/>
    <p:sldId id="2146849701" r:id="rId47"/>
    <p:sldId id="2146849702" r:id="rId48"/>
    <p:sldId id="2146849703" r:id="rId49"/>
    <p:sldId id="2146849700" r:id="rId50"/>
    <p:sldId id="2146849704" r:id="rId51"/>
  </p:sldIdLst>
  <p:sldSz cx="9144000" cy="5143500" type="screen16x9"/>
  <p:notesSz cx="6858000" cy="9144000"/>
  <p:embeddedFontLst>
    <p:embeddedFont>
      <p:font typeface="Inter" panose="02000503000000020004" pitchFamily="2" charset="0"/>
      <p:regular r:id="rId53"/>
      <p:bold r:id="rId54"/>
      <p:italic r:id="rId55"/>
      <p:boldItalic r:id="rId56"/>
    </p:embeddedFont>
    <p:embeddedFont>
      <p:font typeface="Inter ExtraBold" panose="02000503000000020004" pitchFamily="2" charset="0"/>
      <p:regular r:id="rId57"/>
      <p:bold r:id="rId58"/>
      <p:italic r:id="rId59"/>
      <p:boldItalic r:id="rId60"/>
    </p:embeddedFont>
    <p:embeddedFont>
      <p:font typeface="Lato" panose="020F0502020204030203" pitchFamily="34" charset="0"/>
      <p:regular r:id="rId61"/>
      <p:bold r:id="rId62"/>
      <p:italic r:id="rId63"/>
      <p:boldItalic r:id="rId64"/>
    </p:embeddedFont>
    <p:embeddedFont>
      <p:font typeface="Roboto" panose="02000000000000000000" pitchFamily="2" charset="0"/>
      <p:regular r:id="rId65"/>
      <p:bold r:id="rId66"/>
      <p:italic r:id="rId67"/>
      <p:boldItalic r:id="rId6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81" roundtripDataSignature="AMtx7mj38nnqnk1Uo4swIPD6etZLy9CrSw=="/>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3D3FD"/>
    <a:srgbClr val="00B9F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1"/>
    <p:restoredTop sz="96197"/>
  </p:normalViewPr>
  <p:slideViewPr>
    <p:cSldViewPr snapToGrid="0">
      <p:cViewPr>
        <p:scale>
          <a:sx n="150" d="100"/>
          <a:sy n="150" d="100"/>
        </p:scale>
        <p:origin x="968" y="31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11.fntdata"/><Relationship Id="rId68" Type="http://schemas.openxmlformats.org/officeDocument/2006/relationships/font" Target="fonts/font16.fntdata"/><Relationship Id="rId84"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1.fntdata"/><Relationship Id="rId58" Type="http://schemas.openxmlformats.org/officeDocument/2006/relationships/font" Target="fonts/font6.fntdata"/><Relationship Id="rId66" Type="http://schemas.openxmlformats.org/officeDocument/2006/relationships/font" Target="fonts/font14.fntdata"/><Relationship Id="rId5" Type="http://schemas.openxmlformats.org/officeDocument/2006/relationships/slide" Target="slides/slide4.xml"/><Relationship Id="rId61" Type="http://schemas.openxmlformats.org/officeDocument/2006/relationships/font" Target="fonts/font9.fntdata"/><Relationship Id="rId82"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4.fntdata"/><Relationship Id="rId64" Type="http://schemas.openxmlformats.org/officeDocument/2006/relationships/font" Target="fonts/font12.fntdata"/><Relationship Id="rId8" Type="http://schemas.openxmlformats.org/officeDocument/2006/relationships/slide" Target="slides/slide7.xml"/><Relationship Id="rId51" Type="http://schemas.openxmlformats.org/officeDocument/2006/relationships/slide" Target="slides/slide50.xml"/><Relationship Id="rId85"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7.fntdata"/><Relationship Id="rId67" Type="http://schemas.openxmlformats.org/officeDocument/2006/relationships/font" Target="fonts/font15.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2.fntdata"/><Relationship Id="rId62" Type="http://schemas.openxmlformats.org/officeDocument/2006/relationships/font" Target="fonts/font10.fntdata"/><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5.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60" Type="http://schemas.openxmlformats.org/officeDocument/2006/relationships/font" Target="fonts/font8.fntdata"/><Relationship Id="rId65" Type="http://schemas.openxmlformats.org/officeDocument/2006/relationships/font" Target="fonts/font13.fntdata"/><Relationship Id="rId81" Type="http://customschemas.google.com/relationships/presentationmetadata" Target="meta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font" Target="fonts/font3.fntdata"/><Relationship Id="rId7"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 name="Google Shape;52;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p7:notes"/>
          <p:cNvSpPr txBox="1">
            <a:spLocks noGrp="1"/>
          </p:cNvSpPr>
          <p:nvPr>
            <p:ph type="body" idx="1"/>
          </p:nvPr>
        </p:nvSpPr>
        <p:spPr>
          <a:xfrm>
            <a:off x="730675" y="4561263"/>
            <a:ext cx="5853852" cy="4318864"/>
          </a:xfrm>
          <a:prstGeom prst="rect">
            <a:avLst/>
          </a:prstGeom>
        </p:spPr>
        <p:txBody>
          <a:bodyPr spcFirstLastPara="1" wrap="square" lIns="93200" tIns="46600" rIns="93200" bIns="46600" anchor="t" anchorCtr="0">
            <a:noAutofit/>
          </a:bodyPr>
          <a:lstStyle/>
          <a:p>
            <a:pPr marL="0" lvl="0" indent="0" algn="l" rtl="0">
              <a:spcBef>
                <a:spcPts val="360"/>
              </a:spcBef>
              <a:spcAft>
                <a:spcPts val="0"/>
              </a:spcAft>
              <a:buNone/>
            </a:pPr>
            <a:endParaRPr/>
          </a:p>
        </p:txBody>
      </p:sp>
      <p:sp>
        <p:nvSpPr>
          <p:cNvPr id="439" name="Google Shape;439;p7:notes"/>
          <p:cNvSpPr>
            <a:spLocks noGrp="1" noRot="1" noChangeAspect="1"/>
          </p:cNvSpPr>
          <p:nvPr>
            <p:ph type="sldImg" idx="2"/>
          </p:nvPr>
        </p:nvSpPr>
        <p:spPr>
          <a:xfrm>
            <a:off x="457200" y="720725"/>
            <a:ext cx="6403975" cy="3602038"/>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727719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a:extLst>
            <a:ext uri="{FF2B5EF4-FFF2-40B4-BE49-F238E27FC236}">
              <a16:creationId xmlns:a16="http://schemas.microsoft.com/office/drawing/2014/main" id="{7D565AA2-B88B-9914-3D5D-3CD15CCF7489}"/>
            </a:ext>
          </a:extLst>
        </p:cNvPr>
        <p:cNvGrpSpPr/>
        <p:nvPr/>
      </p:nvGrpSpPr>
      <p:grpSpPr>
        <a:xfrm>
          <a:off x="0" y="0"/>
          <a:ext cx="0" cy="0"/>
          <a:chOff x="0" y="0"/>
          <a:chExt cx="0" cy="0"/>
        </a:xfrm>
      </p:grpSpPr>
      <p:sp>
        <p:nvSpPr>
          <p:cNvPr id="438" name="Google Shape;438;p7:notes">
            <a:extLst>
              <a:ext uri="{FF2B5EF4-FFF2-40B4-BE49-F238E27FC236}">
                <a16:creationId xmlns:a16="http://schemas.microsoft.com/office/drawing/2014/main" id="{DB3670AE-A369-5EC5-8D8D-870924D0BC7D}"/>
              </a:ext>
            </a:extLst>
          </p:cNvPr>
          <p:cNvSpPr txBox="1">
            <a:spLocks noGrp="1"/>
          </p:cNvSpPr>
          <p:nvPr>
            <p:ph type="body" idx="1"/>
          </p:nvPr>
        </p:nvSpPr>
        <p:spPr>
          <a:xfrm>
            <a:off x="730675" y="4561263"/>
            <a:ext cx="5853852" cy="4318864"/>
          </a:xfrm>
          <a:prstGeom prst="rect">
            <a:avLst/>
          </a:prstGeom>
        </p:spPr>
        <p:txBody>
          <a:bodyPr spcFirstLastPara="1" wrap="square" lIns="93200" tIns="46600" rIns="93200" bIns="46600" anchor="t" anchorCtr="0">
            <a:noAutofit/>
          </a:bodyPr>
          <a:lstStyle/>
          <a:p>
            <a:pPr marL="0" lvl="0" indent="0" algn="l" rtl="0">
              <a:spcBef>
                <a:spcPts val="360"/>
              </a:spcBef>
              <a:spcAft>
                <a:spcPts val="0"/>
              </a:spcAft>
              <a:buNone/>
            </a:pPr>
            <a:endParaRPr/>
          </a:p>
        </p:txBody>
      </p:sp>
      <p:sp>
        <p:nvSpPr>
          <p:cNvPr id="439" name="Google Shape;439;p7:notes">
            <a:extLst>
              <a:ext uri="{FF2B5EF4-FFF2-40B4-BE49-F238E27FC236}">
                <a16:creationId xmlns:a16="http://schemas.microsoft.com/office/drawing/2014/main" id="{D3D7EEF4-52CD-8DFF-BFFD-71585201C3BF}"/>
              </a:ext>
            </a:extLst>
          </p:cNvPr>
          <p:cNvSpPr>
            <a:spLocks noGrp="1" noRot="1" noChangeAspect="1"/>
          </p:cNvSpPr>
          <p:nvPr>
            <p:ph type="sldImg" idx="2"/>
          </p:nvPr>
        </p:nvSpPr>
        <p:spPr>
          <a:xfrm>
            <a:off x="457200" y="720725"/>
            <a:ext cx="6403975" cy="3602038"/>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472259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a:extLst>
            <a:ext uri="{FF2B5EF4-FFF2-40B4-BE49-F238E27FC236}">
              <a16:creationId xmlns:a16="http://schemas.microsoft.com/office/drawing/2014/main" id="{8BA79635-A4D0-951B-E72C-A7DCE659980E}"/>
            </a:ext>
          </a:extLst>
        </p:cNvPr>
        <p:cNvGrpSpPr/>
        <p:nvPr/>
      </p:nvGrpSpPr>
      <p:grpSpPr>
        <a:xfrm>
          <a:off x="0" y="0"/>
          <a:ext cx="0" cy="0"/>
          <a:chOff x="0" y="0"/>
          <a:chExt cx="0" cy="0"/>
        </a:xfrm>
      </p:grpSpPr>
      <p:sp>
        <p:nvSpPr>
          <p:cNvPr id="438" name="Google Shape;438;p7:notes">
            <a:extLst>
              <a:ext uri="{FF2B5EF4-FFF2-40B4-BE49-F238E27FC236}">
                <a16:creationId xmlns:a16="http://schemas.microsoft.com/office/drawing/2014/main" id="{2351E307-4F92-03D9-CAFA-8D4B7371BACE}"/>
              </a:ext>
            </a:extLst>
          </p:cNvPr>
          <p:cNvSpPr txBox="1">
            <a:spLocks noGrp="1"/>
          </p:cNvSpPr>
          <p:nvPr>
            <p:ph type="body" idx="1"/>
          </p:nvPr>
        </p:nvSpPr>
        <p:spPr>
          <a:xfrm>
            <a:off x="730675" y="4561263"/>
            <a:ext cx="5853852" cy="4318864"/>
          </a:xfrm>
          <a:prstGeom prst="rect">
            <a:avLst/>
          </a:prstGeom>
        </p:spPr>
        <p:txBody>
          <a:bodyPr spcFirstLastPara="1" wrap="square" lIns="93200" tIns="46600" rIns="93200" bIns="46600" anchor="t" anchorCtr="0">
            <a:noAutofit/>
          </a:bodyPr>
          <a:lstStyle/>
          <a:p>
            <a:pPr marL="0" lvl="0" indent="0" algn="l" rtl="0">
              <a:spcBef>
                <a:spcPts val="360"/>
              </a:spcBef>
              <a:spcAft>
                <a:spcPts val="0"/>
              </a:spcAft>
              <a:buNone/>
            </a:pPr>
            <a:endParaRPr/>
          </a:p>
        </p:txBody>
      </p:sp>
      <p:sp>
        <p:nvSpPr>
          <p:cNvPr id="439" name="Google Shape;439;p7:notes">
            <a:extLst>
              <a:ext uri="{FF2B5EF4-FFF2-40B4-BE49-F238E27FC236}">
                <a16:creationId xmlns:a16="http://schemas.microsoft.com/office/drawing/2014/main" id="{01A05291-294F-0480-978E-332D46B7BE34}"/>
              </a:ext>
            </a:extLst>
          </p:cNvPr>
          <p:cNvSpPr>
            <a:spLocks noGrp="1" noRot="1" noChangeAspect="1"/>
          </p:cNvSpPr>
          <p:nvPr>
            <p:ph type="sldImg" idx="2"/>
          </p:nvPr>
        </p:nvSpPr>
        <p:spPr>
          <a:xfrm>
            <a:off x="457200" y="720725"/>
            <a:ext cx="6403975" cy="3602038"/>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58761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a:extLst>
            <a:ext uri="{FF2B5EF4-FFF2-40B4-BE49-F238E27FC236}">
              <a16:creationId xmlns:a16="http://schemas.microsoft.com/office/drawing/2014/main" id="{1E90FB27-CBC7-0E8E-9888-3AD96618107A}"/>
            </a:ext>
          </a:extLst>
        </p:cNvPr>
        <p:cNvGrpSpPr/>
        <p:nvPr/>
      </p:nvGrpSpPr>
      <p:grpSpPr>
        <a:xfrm>
          <a:off x="0" y="0"/>
          <a:ext cx="0" cy="0"/>
          <a:chOff x="0" y="0"/>
          <a:chExt cx="0" cy="0"/>
        </a:xfrm>
      </p:grpSpPr>
      <p:sp>
        <p:nvSpPr>
          <p:cNvPr id="438" name="Google Shape;438;p7:notes">
            <a:extLst>
              <a:ext uri="{FF2B5EF4-FFF2-40B4-BE49-F238E27FC236}">
                <a16:creationId xmlns:a16="http://schemas.microsoft.com/office/drawing/2014/main" id="{7EB089E3-092E-656A-7820-35ABB6A0C77D}"/>
              </a:ext>
            </a:extLst>
          </p:cNvPr>
          <p:cNvSpPr txBox="1">
            <a:spLocks noGrp="1"/>
          </p:cNvSpPr>
          <p:nvPr>
            <p:ph type="body" idx="1"/>
          </p:nvPr>
        </p:nvSpPr>
        <p:spPr>
          <a:xfrm>
            <a:off x="730675" y="4561263"/>
            <a:ext cx="5853852" cy="4318864"/>
          </a:xfrm>
          <a:prstGeom prst="rect">
            <a:avLst/>
          </a:prstGeom>
        </p:spPr>
        <p:txBody>
          <a:bodyPr spcFirstLastPara="1" wrap="square" lIns="93200" tIns="46600" rIns="93200" bIns="46600" anchor="t" anchorCtr="0">
            <a:noAutofit/>
          </a:bodyPr>
          <a:lstStyle/>
          <a:p>
            <a:pPr marL="0" lvl="0" indent="0" algn="l" rtl="0">
              <a:spcBef>
                <a:spcPts val="360"/>
              </a:spcBef>
              <a:spcAft>
                <a:spcPts val="0"/>
              </a:spcAft>
              <a:buNone/>
            </a:pPr>
            <a:endParaRPr/>
          </a:p>
        </p:txBody>
      </p:sp>
      <p:sp>
        <p:nvSpPr>
          <p:cNvPr id="439" name="Google Shape;439;p7:notes">
            <a:extLst>
              <a:ext uri="{FF2B5EF4-FFF2-40B4-BE49-F238E27FC236}">
                <a16:creationId xmlns:a16="http://schemas.microsoft.com/office/drawing/2014/main" id="{B3B224F4-25BF-11C6-5F9B-94D34DC00FAC}"/>
              </a:ext>
            </a:extLst>
          </p:cNvPr>
          <p:cNvSpPr>
            <a:spLocks noGrp="1" noRot="1" noChangeAspect="1"/>
          </p:cNvSpPr>
          <p:nvPr>
            <p:ph type="sldImg" idx="2"/>
          </p:nvPr>
        </p:nvSpPr>
        <p:spPr>
          <a:xfrm>
            <a:off x="457200" y="720725"/>
            <a:ext cx="6403975" cy="3602038"/>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934849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a:extLst>
            <a:ext uri="{FF2B5EF4-FFF2-40B4-BE49-F238E27FC236}">
              <a16:creationId xmlns:a16="http://schemas.microsoft.com/office/drawing/2014/main" id="{1D65CAB0-36B7-0D47-CDF2-93C6F1EC3525}"/>
            </a:ext>
          </a:extLst>
        </p:cNvPr>
        <p:cNvGrpSpPr/>
        <p:nvPr/>
      </p:nvGrpSpPr>
      <p:grpSpPr>
        <a:xfrm>
          <a:off x="0" y="0"/>
          <a:ext cx="0" cy="0"/>
          <a:chOff x="0" y="0"/>
          <a:chExt cx="0" cy="0"/>
        </a:xfrm>
      </p:grpSpPr>
      <p:sp>
        <p:nvSpPr>
          <p:cNvPr id="438" name="Google Shape;438;p7:notes">
            <a:extLst>
              <a:ext uri="{FF2B5EF4-FFF2-40B4-BE49-F238E27FC236}">
                <a16:creationId xmlns:a16="http://schemas.microsoft.com/office/drawing/2014/main" id="{D7C526BA-D8D0-E0A6-4014-3885768349CC}"/>
              </a:ext>
            </a:extLst>
          </p:cNvPr>
          <p:cNvSpPr txBox="1">
            <a:spLocks noGrp="1"/>
          </p:cNvSpPr>
          <p:nvPr>
            <p:ph type="body" idx="1"/>
          </p:nvPr>
        </p:nvSpPr>
        <p:spPr>
          <a:xfrm>
            <a:off x="730675" y="4561263"/>
            <a:ext cx="5853852" cy="4318864"/>
          </a:xfrm>
          <a:prstGeom prst="rect">
            <a:avLst/>
          </a:prstGeom>
        </p:spPr>
        <p:txBody>
          <a:bodyPr spcFirstLastPara="1" wrap="square" lIns="93200" tIns="46600" rIns="93200" bIns="46600" anchor="t" anchorCtr="0">
            <a:noAutofit/>
          </a:bodyPr>
          <a:lstStyle/>
          <a:p>
            <a:pPr marL="0" lvl="0" indent="0" algn="l" rtl="0">
              <a:spcBef>
                <a:spcPts val="360"/>
              </a:spcBef>
              <a:spcAft>
                <a:spcPts val="0"/>
              </a:spcAft>
              <a:buNone/>
            </a:pPr>
            <a:endParaRPr/>
          </a:p>
        </p:txBody>
      </p:sp>
      <p:sp>
        <p:nvSpPr>
          <p:cNvPr id="439" name="Google Shape;439;p7:notes">
            <a:extLst>
              <a:ext uri="{FF2B5EF4-FFF2-40B4-BE49-F238E27FC236}">
                <a16:creationId xmlns:a16="http://schemas.microsoft.com/office/drawing/2014/main" id="{ED53F42B-7684-9B0A-AC21-F7E4D0313C66}"/>
              </a:ext>
            </a:extLst>
          </p:cNvPr>
          <p:cNvSpPr>
            <a:spLocks noGrp="1" noRot="1" noChangeAspect="1"/>
          </p:cNvSpPr>
          <p:nvPr>
            <p:ph type="sldImg" idx="2"/>
          </p:nvPr>
        </p:nvSpPr>
        <p:spPr>
          <a:xfrm>
            <a:off x="457200" y="720725"/>
            <a:ext cx="6403975" cy="3602038"/>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994237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a:extLst>
            <a:ext uri="{FF2B5EF4-FFF2-40B4-BE49-F238E27FC236}">
              <a16:creationId xmlns:a16="http://schemas.microsoft.com/office/drawing/2014/main" id="{D4AF6969-EF20-BE8F-9FEB-ED2805B30C0B}"/>
            </a:ext>
          </a:extLst>
        </p:cNvPr>
        <p:cNvGrpSpPr/>
        <p:nvPr/>
      </p:nvGrpSpPr>
      <p:grpSpPr>
        <a:xfrm>
          <a:off x="0" y="0"/>
          <a:ext cx="0" cy="0"/>
          <a:chOff x="0" y="0"/>
          <a:chExt cx="0" cy="0"/>
        </a:xfrm>
      </p:grpSpPr>
      <p:sp>
        <p:nvSpPr>
          <p:cNvPr id="438" name="Google Shape;438;p7:notes">
            <a:extLst>
              <a:ext uri="{FF2B5EF4-FFF2-40B4-BE49-F238E27FC236}">
                <a16:creationId xmlns:a16="http://schemas.microsoft.com/office/drawing/2014/main" id="{AA114B47-41A4-756B-B5E2-92CFC4F3ECA6}"/>
              </a:ext>
            </a:extLst>
          </p:cNvPr>
          <p:cNvSpPr txBox="1">
            <a:spLocks noGrp="1"/>
          </p:cNvSpPr>
          <p:nvPr>
            <p:ph type="body" idx="1"/>
          </p:nvPr>
        </p:nvSpPr>
        <p:spPr>
          <a:xfrm>
            <a:off x="730675" y="4561263"/>
            <a:ext cx="5853852" cy="4318864"/>
          </a:xfrm>
          <a:prstGeom prst="rect">
            <a:avLst/>
          </a:prstGeom>
        </p:spPr>
        <p:txBody>
          <a:bodyPr spcFirstLastPara="1" wrap="square" lIns="93200" tIns="46600" rIns="93200" bIns="46600" anchor="t" anchorCtr="0">
            <a:noAutofit/>
          </a:bodyPr>
          <a:lstStyle/>
          <a:p>
            <a:pPr marL="0" lvl="0" indent="0" algn="l" rtl="0">
              <a:spcBef>
                <a:spcPts val="360"/>
              </a:spcBef>
              <a:spcAft>
                <a:spcPts val="0"/>
              </a:spcAft>
              <a:buNone/>
            </a:pPr>
            <a:endParaRPr/>
          </a:p>
        </p:txBody>
      </p:sp>
      <p:sp>
        <p:nvSpPr>
          <p:cNvPr id="439" name="Google Shape;439;p7:notes">
            <a:extLst>
              <a:ext uri="{FF2B5EF4-FFF2-40B4-BE49-F238E27FC236}">
                <a16:creationId xmlns:a16="http://schemas.microsoft.com/office/drawing/2014/main" id="{87E72EA7-BD3A-78AF-0B14-2A6B3A1251BD}"/>
              </a:ext>
            </a:extLst>
          </p:cNvPr>
          <p:cNvSpPr>
            <a:spLocks noGrp="1" noRot="1" noChangeAspect="1"/>
          </p:cNvSpPr>
          <p:nvPr>
            <p:ph type="sldImg" idx="2"/>
          </p:nvPr>
        </p:nvSpPr>
        <p:spPr>
          <a:xfrm>
            <a:off x="457200" y="720725"/>
            <a:ext cx="6403975" cy="3602038"/>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401861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a:extLst>
            <a:ext uri="{FF2B5EF4-FFF2-40B4-BE49-F238E27FC236}">
              <a16:creationId xmlns:a16="http://schemas.microsoft.com/office/drawing/2014/main" id="{A936A5D8-84EA-23A7-4934-19C261FFAF53}"/>
            </a:ext>
          </a:extLst>
        </p:cNvPr>
        <p:cNvGrpSpPr/>
        <p:nvPr/>
      </p:nvGrpSpPr>
      <p:grpSpPr>
        <a:xfrm>
          <a:off x="0" y="0"/>
          <a:ext cx="0" cy="0"/>
          <a:chOff x="0" y="0"/>
          <a:chExt cx="0" cy="0"/>
        </a:xfrm>
      </p:grpSpPr>
      <p:sp>
        <p:nvSpPr>
          <p:cNvPr id="438" name="Google Shape;438;p7:notes">
            <a:extLst>
              <a:ext uri="{FF2B5EF4-FFF2-40B4-BE49-F238E27FC236}">
                <a16:creationId xmlns:a16="http://schemas.microsoft.com/office/drawing/2014/main" id="{AC546A76-A607-20B5-0676-52C6E9E07496}"/>
              </a:ext>
            </a:extLst>
          </p:cNvPr>
          <p:cNvSpPr txBox="1">
            <a:spLocks noGrp="1"/>
          </p:cNvSpPr>
          <p:nvPr>
            <p:ph type="body" idx="1"/>
          </p:nvPr>
        </p:nvSpPr>
        <p:spPr>
          <a:xfrm>
            <a:off x="730675" y="4561263"/>
            <a:ext cx="5853852" cy="4318864"/>
          </a:xfrm>
          <a:prstGeom prst="rect">
            <a:avLst/>
          </a:prstGeom>
        </p:spPr>
        <p:txBody>
          <a:bodyPr spcFirstLastPara="1" wrap="square" lIns="93200" tIns="46600" rIns="93200" bIns="46600" anchor="t" anchorCtr="0">
            <a:noAutofit/>
          </a:bodyPr>
          <a:lstStyle/>
          <a:p>
            <a:pPr marL="0" lvl="0" indent="0" algn="l" rtl="0">
              <a:spcBef>
                <a:spcPts val="360"/>
              </a:spcBef>
              <a:spcAft>
                <a:spcPts val="0"/>
              </a:spcAft>
              <a:buNone/>
            </a:pPr>
            <a:endParaRPr/>
          </a:p>
        </p:txBody>
      </p:sp>
      <p:sp>
        <p:nvSpPr>
          <p:cNvPr id="439" name="Google Shape;439;p7:notes">
            <a:extLst>
              <a:ext uri="{FF2B5EF4-FFF2-40B4-BE49-F238E27FC236}">
                <a16:creationId xmlns:a16="http://schemas.microsoft.com/office/drawing/2014/main" id="{8755AAA0-0E3A-A8EC-14D2-47E619D4EB7F}"/>
              </a:ext>
            </a:extLst>
          </p:cNvPr>
          <p:cNvSpPr>
            <a:spLocks noGrp="1" noRot="1" noChangeAspect="1"/>
          </p:cNvSpPr>
          <p:nvPr>
            <p:ph type="sldImg" idx="2"/>
          </p:nvPr>
        </p:nvSpPr>
        <p:spPr>
          <a:xfrm>
            <a:off x="457200" y="720725"/>
            <a:ext cx="6403975" cy="3602038"/>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519319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a:extLst>
            <a:ext uri="{FF2B5EF4-FFF2-40B4-BE49-F238E27FC236}">
              <a16:creationId xmlns:a16="http://schemas.microsoft.com/office/drawing/2014/main" id="{D11F67AC-507B-7322-EE42-1986FCAF9298}"/>
            </a:ext>
          </a:extLst>
        </p:cNvPr>
        <p:cNvGrpSpPr/>
        <p:nvPr/>
      </p:nvGrpSpPr>
      <p:grpSpPr>
        <a:xfrm>
          <a:off x="0" y="0"/>
          <a:ext cx="0" cy="0"/>
          <a:chOff x="0" y="0"/>
          <a:chExt cx="0" cy="0"/>
        </a:xfrm>
      </p:grpSpPr>
      <p:sp>
        <p:nvSpPr>
          <p:cNvPr id="438" name="Google Shape;438;p7:notes">
            <a:extLst>
              <a:ext uri="{FF2B5EF4-FFF2-40B4-BE49-F238E27FC236}">
                <a16:creationId xmlns:a16="http://schemas.microsoft.com/office/drawing/2014/main" id="{A6FD25D6-C567-BF69-A102-4AB32352059C}"/>
              </a:ext>
            </a:extLst>
          </p:cNvPr>
          <p:cNvSpPr txBox="1">
            <a:spLocks noGrp="1"/>
          </p:cNvSpPr>
          <p:nvPr>
            <p:ph type="body" idx="1"/>
          </p:nvPr>
        </p:nvSpPr>
        <p:spPr>
          <a:xfrm>
            <a:off x="730675" y="4561263"/>
            <a:ext cx="5853852" cy="4318864"/>
          </a:xfrm>
          <a:prstGeom prst="rect">
            <a:avLst/>
          </a:prstGeom>
        </p:spPr>
        <p:txBody>
          <a:bodyPr spcFirstLastPara="1" wrap="square" lIns="93200" tIns="46600" rIns="93200" bIns="46600" anchor="t" anchorCtr="0">
            <a:noAutofit/>
          </a:bodyPr>
          <a:lstStyle/>
          <a:p>
            <a:pPr marL="0" lvl="0" indent="0" algn="l" rtl="0">
              <a:spcBef>
                <a:spcPts val="360"/>
              </a:spcBef>
              <a:spcAft>
                <a:spcPts val="0"/>
              </a:spcAft>
              <a:buNone/>
            </a:pPr>
            <a:endParaRPr/>
          </a:p>
        </p:txBody>
      </p:sp>
      <p:sp>
        <p:nvSpPr>
          <p:cNvPr id="439" name="Google Shape;439;p7:notes">
            <a:extLst>
              <a:ext uri="{FF2B5EF4-FFF2-40B4-BE49-F238E27FC236}">
                <a16:creationId xmlns:a16="http://schemas.microsoft.com/office/drawing/2014/main" id="{613AE3B3-736D-7B70-5AB9-9E8B5C98661C}"/>
              </a:ext>
            </a:extLst>
          </p:cNvPr>
          <p:cNvSpPr>
            <a:spLocks noGrp="1" noRot="1" noChangeAspect="1"/>
          </p:cNvSpPr>
          <p:nvPr>
            <p:ph type="sldImg" idx="2"/>
          </p:nvPr>
        </p:nvSpPr>
        <p:spPr>
          <a:xfrm>
            <a:off x="457200" y="720725"/>
            <a:ext cx="6403975" cy="3602038"/>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493017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a:extLst>
            <a:ext uri="{FF2B5EF4-FFF2-40B4-BE49-F238E27FC236}">
              <a16:creationId xmlns:a16="http://schemas.microsoft.com/office/drawing/2014/main" id="{6840C33D-B210-82EB-1F4D-4DE6F07D6424}"/>
            </a:ext>
          </a:extLst>
        </p:cNvPr>
        <p:cNvGrpSpPr/>
        <p:nvPr/>
      </p:nvGrpSpPr>
      <p:grpSpPr>
        <a:xfrm>
          <a:off x="0" y="0"/>
          <a:ext cx="0" cy="0"/>
          <a:chOff x="0" y="0"/>
          <a:chExt cx="0" cy="0"/>
        </a:xfrm>
      </p:grpSpPr>
      <p:sp>
        <p:nvSpPr>
          <p:cNvPr id="438" name="Google Shape;438;p7:notes">
            <a:extLst>
              <a:ext uri="{FF2B5EF4-FFF2-40B4-BE49-F238E27FC236}">
                <a16:creationId xmlns:a16="http://schemas.microsoft.com/office/drawing/2014/main" id="{7BE299D3-0506-79FF-8CFC-12905E9E1645}"/>
              </a:ext>
            </a:extLst>
          </p:cNvPr>
          <p:cNvSpPr txBox="1">
            <a:spLocks noGrp="1"/>
          </p:cNvSpPr>
          <p:nvPr>
            <p:ph type="body" idx="1"/>
          </p:nvPr>
        </p:nvSpPr>
        <p:spPr>
          <a:xfrm>
            <a:off x="730675" y="4561263"/>
            <a:ext cx="5853852" cy="4318864"/>
          </a:xfrm>
          <a:prstGeom prst="rect">
            <a:avLst/>
          </a:prstGeom>
        </p:spPr>
        <p:txBody>
          <a:bodyPr spcFirstLastPara="1" wrap="square" lIns="93200" tIns="46600" rIns="93200" bIns="46600" anchor="t" anchorCtr="0">
            <a:noAutofit/>
          </a:bodyPr>
          <a:lstStyle/>
          <a:p>
            <a:pPr marL="0" lvl="0" indent="0" algn="l" rtl="0">
              <a:spcBef>
                <a:spcPts val="360"/>
              </a:spcBef>
              <a:spcAft>
                <a:spcPts val="0"/>
              </a:spcAft>
              <a:buNone/>
            </a:pPr>
            <a:endParaRPr/>
          </a:p>
        </p:txBody>
      </p:sp>
      <p:sp>
        <p:nvSpPr>
          <p:cNvPr id="439" name="Google Shape;439;p7:notes">
            <a:extLst>
              <a:ext uri="{FF2B5EF4-FFF2-40B4-BE49-F238E27FC236}">
                <a16:creationId xmlns:a16="http://schemas.microsoft.com/office/drawing/2014/main" id="{2DEAFB52-EA6C-3138-4A25-008D4BF526B5}"/>
              </a:ext>
            </a:extLst>
          </p:cNvPr>
          <p:cNvSpPr>
            <a:spLocks noGrp="1" noRot="1" noChangeAspect="1"/>
          </p:cNvSpPr>
          <p:nvPr>
            <p:ph type="sldImg" idx="2"/>
          </p:nvPr>
        </p:nvSpPr>
        <p:spPr>
          <a:xfrm>
            <a:off x="457200" y="720725"/>
            <a:ext cx="6403975" cy="3602038"/>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920552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a:extLst>
            <a:ext uri="{FF2B5EF4-FFF2-40B4-BE49-F238E27FC236}">
              <a16:creationId xmlns:a16="http://schemas.microsoft.com/office/drawing/2014/main" id="{941BC037-B567-B7AB-4EA3-662DB19E174A}"/>
            </a:ext>
          </a:extLst>
        </p:cNvPr>
        <p:cNvGrpSpPr/>
        <p:nvPr/>
      </p:nvGrpSpPr>
      <p:grpSpPr>
        <a:xfrm>
          <a:off x="0" y="0"/>
          <a:ext cx="0" cy="0"/>
          <a:chOff x="0" y="0"/>
          <a:chExt cx="0" cy="0"/>
        </a:xfrm>
      </p:grpSpPr>
      <p:sp>
        <p:nvSpPr>
          <p:cNvPr id="438" name="Google Shape;438;p7:notes">
            <a:extLst>
              <a:ext uri="{FF2B5EF4-FFF2-40B4-BE49-F238E27FC236}">
                <a16:creationId xmlns:a16="http://schemas.microsoft.com/office/drawing/2014/main" id="{9ADC7905-4B9C-F25E-6709-B81326FBC7D9}"/>
              </a:ext>
            </a:extLst>
          </p:cNvPr>
          <p:cNvSpPr txBox="1">
            <a:spLocks noGrp="1"/>
          </p:cNvSpPr>
          <p:nvPr>
            <p:ph type="body" idx="1"/>
          </p:nvPr>
        </p:nvSpPr>
        <p:spPr>
          <a:xfrm>
            <a:off x="730675" y="4561263"/>
            <a:ext cx="5853852" cy="4318864"/>
          </a:xfrm>
          <a:prstGeom prst="rect">
            <a:avLst/>
          </a:prstGeom>
        </p:spPr>
        <p:txBody>
          <a:bodyPr spcFirstLastPara="1" wrap="square" lIns="93200" tIns="46600" rIns="93200" bIns="46600" anchor="t" anchorCtr="0">
            <a:noAutofit/>
          </a:bodyPr>
          <a:lstStyle/>
          <a:p>
            <a:pPr marL="0" lvl="0" indent="0" algn="l" rtl="0">
              <a:spcBef>
                <a:spcPts val="360"/>
              </a:spcBef>
              <a:spcAft>
                <a:spcPts val="0"/>
              </a:spcAft>
              <a:buNone/>
            </a:pPr>
            <a:endParaRPr/>
          </a:p>
        </p:txBody>
      </p:sp>
      <p:sp>
        <p:nvSpPr>
          <p:cNvPr id="439" name="Google Shape;439;p7:notes">
            <a:extLst>
              <a:ext uri="{FF2B5EF4-FFF2-40B4-BE49-F238E27FC236}">
                <a16:creationId xmlns:a16="http://schemas.microsoft.com/office/drawing/2014/main" id="{1792641D-F843-7D19-CB9C-0BA4332434AA}"/>
              </a:ext>
            </a:extLst>
          </p:cNvPr>
          <p:cNvSpPr>
            <a:spLocks noGrp="1" noRot="1" noChangeAspect="1"/>
          </p:cNvSpPr>
          <p:nvPr>
            <p:ph type="sldImg" idx="2"/>
          </p:nvPr>
        </p:nvSpPr>
        <p:spPr>
          <a:xfrm>
            <a:off x="457200" y="720725"/>
            <a:ext cx="6403975" cy="3602038"/>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133175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p7:notes"/>
          <p:cNvSpPr txBox="1">
            <a:spLocks noGrp="1"/>
          </p:cNvSpPr>
          <p:nvPr>
            <p:ph type="body" idx="1"/>
          </p:nvPr>
        </p:nvSpPr>
        <p:spPr>
          <a:xfrm>
            <a:off x="730675" y="4561263"/>
            <a:ext cx="5853852" cy="4318864"/>
          </a:xfrm>
          <a:prstGeom prst="rect">
            <a:avLst/>
          </a:prstGeom>
        </p:spPr>
        <p:txBody>
          <a:bodyPr spcFirstLastPara="1" wrap="square" lIns="93200" tIns="46600" rIns="93200" bIns="46600" anchor="t" anchorCtr="0">
            <a:noAutofit/>
          </a:bodyPr>
          <a:lstStyle/>
          <a:p>
            <a:pPr marL="0" lvl="0" indent="0" algn="l" rtl="0">
              <a:spcBef>
                <a:spcPts val="360"/>
              </a:spcBef>
              <a:spcAft>
                <a:spcPts val="0"/>
              </a:spcAft>
              <a:buNone/>
            </a:pPr>
            <a:endParaRPr/>
          </a:p>
        </p:txBody>
      </p:sp>
      <p:sp>
        <p:nvSpPr>
          <p:cNvPr id="439" name="Google Shape;439;p7:notes"/>
          <p:cNvSpPr>
            <a:spLocks noGrp="1" noRot="1" noChangeAspect="1"/>
          </p:cNvSpPr>
          <p:nvPr>
            <p:ph type="sldImg" idx="2"/>
          </p:nvPr>
        </p:nvSpPr>
        <p:spPr>
          <a:xfrm>
            <a:off x="457200" y="720725"/>
            <a:ext cx="6403975" cy="3602038"/>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5408706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a:extLst>
            <a:ext uri="{FF2B5EF4-FFF2-40B4-BE49-F238E27FC236}">
              <a16:creationId xmlns:a16="http://schemas.microsoft.com/office/drawing/2014/main" id="{9594A8AD-70DD-61E9-41A5-77EF66FD177F}"/>
            </a:ext>
          </a:extLst>
        </p:cNvPr>
        <p:cNvGrpSpPr/>
        <p:nvPr/>
      </p:nvGrpSpPr>
      <p:grpSpPr>
        <a:xfrm>
          <a:off x="0" y="0"/>
          <a:ext cx="0" cy="0"/>
          <a:chOff x="0" y="0"/>
          <a:chExt cx="0" cy="0"/>
        </a:xfrm>
      </p:grpSpPr>
      <p:sp>
        <p:nvSpPr>
          <p:cNvPr id="438" name="Google Shape;438;p7:notes">
            <a:extLst>
              <a:ext uri="{FF2B5EF4-FFF2-40B4-BE49-F238E27FC236}">
                <a16:creationId xmlns:a16="http://schemas.microsoft.com/office/drawing/2014/main" id="{97B72B98-5C4D-80B7-CEF4-E4CF23B757F7}"/>
              </a:ext>
            </a:extLst>
          </p:cNvPr>
          <p:cNvSpPr txBox="1">
            <a:spLocks noGrp="1"/>
          </p:cNvSpPr>
          <p:nvPr>
            <p:ph type="body" idx="1"/>
          </p:nvPr>
        </p:nvSpPr>
        <p:spPr>
          <a:xfrm>
            <a:off x="730675" y="4561263"/>
            <a:ext cx="5853852" cy="4318864"/>
          </a:xfrm>
          <a:prstGeom prst="rect">
            <a:avLst/>
          </a:prstGeom>
        </p:spPr>
        <p:txBody>
          <a:bodyPr spcFirstLastPara="1" wrap="square" lIns="93200" tIns="46600" rIns="93200" bIns="46600" anchor="t" anchorCtr="0">
            <a:noAutofit/>
          </a:bodyPr>
          <a:lstStyle/>
          <a:p>
            <a:pPr marL="0" lvl="0" indent="0" algn="l" rtl="0">
              <a:spcBef>
                <a:spcPts val="360"/>
              </a:spcBef>
              <a:spcAft>
                <a:spcPts val="0"/>
              </a:spcAft>
              <a:buNone/>
            </a:pPr>
            <a:endParaRPr/>
          </a:p>
        </p:txBody>
      </p:sp>
      <p:sp>
        <p:nvSpPr>
          <p:cNvPr id="439" name="Google Shape;439;p7:notes">
            <a:extLst>
              <a:ext uri="{FF2B5EF4-FFF2-40B4-BE49-F238E27FC236}">
                <a16:creationId xmlns:a16="http://schemas.microsoft.com/office/drawing/2014/main" id="{28FEDF88-1CBC-6E28-6DA9-9CC8857933EF}"/>
              </a:ext>
            </a:extLst>
          </p:cNvPr>
          <p:cNvSpPr>
            <a:spLocks noGrp="1" noRot="1" noChangeAspect="1"/>
          </p:cNvSpPr>
          <p:nvPr>
            <p:ph type="sldImg" idx="2"/>
          </p:nvPr>
        </p:nvSpPr>
        <p:spPr>
          <a:xfrm>
            <a:off x="457200" y="720725"/>
            <a:ext cx="6403975" cy="3602038"/>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009749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a:extLst>
            <a:ext uri="{FF2B5EF4-FFF2-40B4-BE49-F238E27FC236}">
              <a16:creationId xmlns:a16="http://schemas.microsoft.com/office/drawing/2014/main" id="{4B9E3EAA-79E8-D807-5D4F-BD9DEFCAF5AE}"/>
            </a:ext>
          </a:extLst>
        </p:cNvPr>
        <p:cNvGrpSpPr/>
        <p:nvPr/>
      </p:nvGrpSpPr>
      <p:grpSpPr>
        <a:xfrm>
          <a:off x="0" y="0"/>
          <a:ext cx="0" cy="0"/>
          <a:chOff x="0" y="0"/>
          <a:chExt cx="0" cy="0"/>
        </a:xfrm>
      </p:grpSpPr>
      <p:sp>
        <p:nvSpPr>
          <p:cNvPr id="438" name="Google Shape;438;p7:notes">
            <a:extLst>
              <a:ext uri="{FF2B5EF4-FFF2-40B4-BE49-F238E27FC236}">
                <a16:creationId xmlns:a16="http://schemas.microsoft.com/office/drawing/2014/main" id="{A85B289A-1A71-E9A2-5EC5-C18522CF5E93}"/>
              </a:ext>
            </a:extLst>
          </p:cNvPr>
          <p:cNvSpPr txBox="1">
            <a:spLocks noGrp="1"/>
          </p:cNvSpPr>
          <p:nvPr>
            <p:ph type="body" idx="1"/>
          </p:nvPr>
        </p:nvSpPr>
        <p:spPr>
          <a:xfrm>
            <a:off x="730675" y="4561263"/>
            <a:ext cx="5853852" cy="4318864"/>
          </a:xfrm>
          <a:prstGeom prst="rect">
            <a:avLst/>
          </a:prstGeom>
        </p:spPr>
        <p:txBody>
          <a:bodyPr spcFirstLastPara="1" wrap="square" lIns="93200" tIns="46600" rIns="93200" bIns="46600" anchor="t" anchorCtr="0">
            <a:noAutofit/>
          </a:bodyPr>
          <a:lstStyle/>
          <a:p>
            <a:pPr marL="0" lvl="0" indent="0" algn="l" rtl="0">
              <a:spcBef>
                <a:spcPts val="360"/>
              </a:spcBef>
              <a:spcAft>
                <a:spcPts val="0"/>
              </a:spcAft>
              <a:buNone/>
            </a:pPr>
            <a:endParaRPr/>
          </a:p>
        </p:txBody>
      </p:sp>
      <p:sp>
        <p:nvSpPr>
          <p:cNvPr id="439" name="Google Shape;439;p7:notes">
            <a:extLst>
              <a:ext uri="{FF2B5EF4-FFF2-40B4-BE49-F238E27FC236}">
                <a16:creationId xmlns:a16="http://schemas.microsoft.com/office/drawing/2014/main" id="{72C9F301-BDD7-63CD-FD42-E9A03A8296B9}"/>
              </a:ext>
            </a:extLst>
          </p:cNvPr>
          <p:cNvSpPr>
            <a:spLocks noGrp="1" noRot="1" noChangeAspect="1"/>
          </p:cNvSpPr>
          <p:nvPr>
            <p:ph type="sldImg" idx="2"/>
          </p:nvPr>
        </p:nvSpPr>
        <p:spPr>
          <a:xfrm>
            <a:off x="457200" y="720725"/>
            <a:ext cx="6403975" cy="3602038"/>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438164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a:extLst>
            <a:ext uri="{FF2B5EF4-FFF2-40B4-BE49-F238E27FC236}">
              <a16:creationId xmlns:a16="http://schemas.microsoft.com/office/drawing/2014/main" id="{24DCA62E-A45B-5FCD-14AD-95B0D5A05F53}"/>
            </a:ext>
          </a:extLst>
        </p:cNvPr>
        <p:cNvGrpSpPr/>
        <p:nvPr/>
      </p:nvGrpSpPr>
      <p:grpSpPr>
        <a:xfrm>
          <a:off x="0" y="0"/>
          <a:ext cx="0" cy="0"/>
          <a:chOff x="0" y="0"/>
          <a:chExt cx="0" cy="0"/>
        </a:xfrm>
      </p:grpSpPr>
      <p:sp>
        <p:nvSpPr>
          <p:cNvPr id="438" name="Google Shape;438;p7:notes">
            <a:extLst>
              <a:ext uri="{FF2B5EF4-FFF2-40B4-BE49-F238E27FC236}">
                <a16:creationId xmlns:a16="http://schemas.microsoft.com/office/drawing/2014/main" id="{0828AD5E-D177-BF4D-E52E-DCE9D2822472}"/>
              </a:ext>
            </a:extLst>
          </p:cNvPr>
          <p:cNvSpPr txBox="1">
            <a:spLocks noGrp="1"/>
          </p:cNvSpPr>
          <p:nvPr>
            <p:ph type="body" idx="1"/>
          </p:nvPr>
        </p:nvSpPr>
        <p:spPr>
          <a:xfrm>
            <a:off x="730675" y="4561263"/>
            <a:ext cx="5853852" cy="4318864"/>
          </a:xfrm>
          <a:prstGeom prst="rect">
            <a:avLst/>
          </a:prstGeom>
        </p:spPr>
        <p:txBody>
          <a:bodyPr spcFirstLastPara="1" wrap="square" lIns="93200" tIns="46600" rIns="93200" bIns="46600" anchor="t" anchorCtr="0">
            <a:noAutofit/>
          </a:bodyPr>
          <a:lstStyle/>
          <a:p>
            <a:pPr marL="0" lvl="0" indent="0" algn="l" rtl="0">
              <a:spcBef>
                <a:spcPts val="360"/>
              </a:spcBef>
              <a:spcAft>
                <a:spcPts val="0"/>
              </a:spcAft>
              <a:buNone/>
            </a:pPr>
            <a:endParaRPr/>
          </a:p>
        </p:txBody>
      </p:sp>
      <p:sp>
        <p:nvSpPr>
          <p:cNvPr id="439" name="Google Shape;439;p7:notes">
            <a:extLst>
              <a:ext uri="{FF2B5EF4-FFF2-40B4-BE49-F238E27FC236}">
                <a16:creationId xmlns:a16="http://schemas.microsoft.com/office/drawing/2014/main" id="{5DD66BB0-2E6B-9823-E4D9-BB8C9F43134D}"/>
              </a:ext>
            </a:extLst>
          </p:cNvPr>
          <p:cNvSpPr>
            <a:spLocks noGrp="1" noRot="1" noChangeAspect="1"/>
          </p:cNvSpPr>
          <p:nvPr>
            <p:ph type="sldImg" idx="2"/>
          </p:nvPr>
        </p:nvSpPr>
        <p:spPr>
          <a:xfrm>
            <a:off x="457200" y="720725"/>
            <a:ext cx="6403975" cy="3602038"/>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9875317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a:extLst>
            <a:ext uri="{FF2B5EF4-FFF2-40B4-BE49-F238E27FC236}">
              <a16:creationId xmlns:a16="http://schemas.microsoft.com/office/drawing/2014/main" id="{2122B7AD-7BFB-50ED-AE94-FAE34FCC79B8}"/>
            </a:ext>
          </a:extLst>
        </p:cNvPr>
        <p:cNvGrpSpPr/>
        <p:nvPr/>
      </p:nvGrpSpPr>
      <p:grpSpPr>
        <a:xfrm>
          <a:off x="0" y="0"/>
          <a:ext cx="0" cy="0"/>
          <a:chOff x="0" y="0"/>
          <a:chExt cx="0" cy="0"/>
        </a:xfrm>
      </p:grpSpPr>
      <p:sp>
        <p:nvSpPr>
          <p:cNvPr id="438" name="Google Shape;438;p7:notes">
            <a:extLst>
              <a:ext uri="{FF2B5EF4-FFF2-40B4-BE49-F238E27FC236}">
                <a16:creationId xmlns:a16="http://schemas.microsoft.com/office/drawing/2014/main" id="{D2680E38-C039-7AAC-3817-065B196CD8E0}"/>
              </a:ext>
            </a:extLst>
          </p:cNvPr>
          <p:cNvSpPr txBox="1">
            <a:spLocks noGrp="1"/>
          </p:cNvSpPr>
          <p:nvPr>
            <p:ph type="body" idx="1"/>
          </p:nvPr>
        </p:nvSpPr>
        <p:spPr>
          <a:xfrm>
            <a:off x="730675" y="4561263"/>
            <a:ext cx="5853852" cy="4318864"/>
          </a:xfrm>
          <a:prstGeom prst="rect">
            <a:avLst/>
          </a:prstGeom>
        </p:spPr>
        <p:txBody>
          <a:bodyPr spcFirstLastPara="1" wrap="square" lIns="93200" tIns="46600" rIns="93200" bIns="46600" anchor="t" anchorCtr="0">
            <a:noAutofit/>
          </a:bodyPr>
          <a:lstStyle/>
          <a:p>
            <a:pPr marL="0" lvl="0" indent="0" algn="l" rtl="0">
              <a:spcBef>
                <a:spcPts val="360"/>
              </a:spcBef>
              <a:spcAft>
                <a:spcPts val="0"/>
              </a:spcAft>
              <a:buNone/>
            </a:pPr>
            <a:endParaRPr/>
          </a:p>
        </p:txBody>
      </p:sp>
      <p:sp>
        <p:nvSpPr>
          <p:cNvPr id="439" name="Google Shape;439;p7:notes">
            <a:extLst>
              <a:ext uri="{FF2B5EF4-FFF2-40B4-BE49-F238E27FC236}">
                <a16:creationId xmlns:a16="http://schemas.microsoft.com/office/drawing/2014/main" id="{18379FC2-E6BE-D7FF-FC97-A75DEA0BCDE8}"/>
              </a:ext>
            </a:extLst>
          </p:cNvPr>
          <p:cNvSpPr>
            <a:spLocks noGrp="1" noRot="1" noChangeAspect="1"/>
          </p:cNvSpPr>
          <p:nvPr>
            <p:ph type="sldImg" idx="2"/>
          </p:nvPr>
        </p:nvSpPr>
        <p:spPr>
          <a:xfrm>
            <a:off x="457200" y="720725"/>
            <a:ext cx="6403975" cy="3602038"/>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0516807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a:extLst>
            <a:ext uri="{FF2B5EF4-FFF2-40B4-BE49-F238E27FC236}">
              <a16:creationId xmlns:a16="http://schemas.microsoft.com/office/drawing/2014/main" id="{41CE0DC8-1CDD-B18F-391A-ACB72EE8CA84}"/>
            </a:ext>
          </a:extLst>
        </p:cNvPr>
        <p:cNvGrpSpPr/>
        <p:nvPr/>
      </p:nvGrpSpPr>
      <p:grpSpPr>
        <a:xfrm>
          <a:off x="0" y="0"/>
          <a:ext cx="0" cy="0"/>
          <a:chOff x="0" y="0"/>
          <a:chExt cx="0" cy="0"/>
        </a:xfrm>
      </p:grpSpPr>
      <p:sp>
        <p:nvSpPr>
          <p:cNvPr id="438" name="Google Shape;438;p7:notes">
            <a:extLst>
              <a:ext uri="{FF2B5EF4-FFF2-40B4-BE49-F238E27FC236}">
                <a16:creationId xmlns:a16="http://schemas.microsoft.com/office/drawing/2014/main" id="{46C7C579-AE47-6A1C-B74D-5E732F79D2EF}"/>
              </a:ext>
            </a:extLst>
          </p:cNvPr>
          <p:cNvSpPr txBox="1">
            <a:spLocks noGrp="1"/>
          </p:cNvSpPr>
          <p:nvPr>
            <p:ph type="body" idx="1"/>
          </p:nvPr>
        </p:nvSpPr>
        <p:spPr>
          <a:xfrm>
            <a:off x="730675" y="4561263"/>
            <a:ext cx="5853852" cy="4318864"/>
          </a:xfrm>
          <a:prstGeom prst="rect">
            <a:avLst/>
          </a:prstGeom>
        </p:spPr>
        <p:txBody>
          <a:bodyPr spcFirstLastPara="1" wrap="square" lIns="93200" tIns="46600" rIns="93200" bIns="46600" anchor="t" anchorCtr="0">
            <a:noAutofit/>
          </a:bodyPr>
          <a:lstStyle/>
          <a:p>
            <a:pPr marL="0" lvl="0" indent="0" algn="l" rtl="0">
              <a:spcBef>
                <a:spcPts val="360"/>
              </a:spcBef>
              <a:spcAft>
                <a:spcPts val="0"/>
              </a:spcAft>
              <a:buNone/>
            </a:pPr>
            <a:endParaRPr/>
          </a:p>
        </p:txBody>
      </p:sp>
      <p:sp>
        <p:nvSpPr>
          <p:cNvPr id="439" name="Google Shape;439;p7:notes">
            <a:extLst>
              <a:ext uri="{FF2B5EF4-FFF2-40B4-BE49-F238E27FC236}">
                <a16:creationId xmlns:a16="http://schemas.microsoft.com/office/drawing/2014/main" id="{2A0B4298-A956-ED59-905C-C9DEF277E5E8}"/>
              </a:ext>
            </a:extLst>
          </p:cNvPr>
          <p:cNvSpPr>
            <a:spLocks noGrp="1" noRot="1" noChangeAspect="1"/>
          </p:cNvSpPr>
          <p:nvPr>
            <p:ph type="sldImg" idx="2"/>
          </p:nvPr>
        </p:nvSpPr>
        <p:spPr>
          <a:xfrm>
            <a:off x="457200" y="720725"/>
            <a:ext cx="6403975" cy="3602038"/>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4345524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a:extLst>
            <a:ext uri="{FF2B5EF4-FFF2-40B4-BE49-F238E27FC236}">
              <a16:creationId xmlns:a16="http://schemas.microsoft.com/office/drawing/2014/main" id="{F1765E79-D027-3F3B-D895-719D9A5B0E46}"/>
            </a:ext>
          </a:extLst>
        </p:cNvPr>
        <p:cNvGrpSpPr/>
        <p:nvPr/>
      </p:nvGrpSpPr>
      <p:grpSpPr>
        <a:xfrm>
          <a:off x="0" y="0"/>
          <a:ext cx="0" cy="0"/>
          <a:chOff x="0" y="0"/>
          <a:chExt cx="0" cy="0"/>
        </a:xfrm>
      </p:grpSpPr>
      <p:sp>
        <p:nvSpPr>
          <p:cNvPr id="438" name="Google Shape;438;p7:notes">
            <a:extLst>
              <a:ext uri="{FF2B5EF4-FFF2-40B4-BE49-F238E27FC236}">
                <a16:creationId xmlns:a16="http://schemas.microsoft.com/office/drawing/2014/main" id="{C389D6BF-421C-BE8B-DA42-C96477C15BC9}"/>
              </a:ext>
            </a:extLst>
          </p:cNvPr>
          <p:cNvSpPr txBox="1">
            <a:spLocks noGrp="1"/>
          </p:cNvSpPr>
          <p:nvPr>
            <p:ph type="body" idx="1"/>
          </p:nvPr>
        </p:nvSpPr>
        <p:spPr>
          <a:xfrm>
            <a:off x="730675" y="4561263"/>
            <a:ext cx="5853852" cy="4318864"/>
          </a:xfrm>
          <a:prstGeom prst="rect">
            <a:avLst/>
          </a:prstGeom>
        </p:spPr>
        <p:txBody>
          <a:bodyPr spcFirstLastPara="1" wrap="square" lIns="93200" tIns="46600" rIns="93200" bIns="46600" anchor="t" anchorCtr="0">
            <a:noAutofit/>
          </a:bodyPr>
          <a:lstStyle/>
          <a:p>
            <a:pPr marL="0" lvl="0" indent="0" algn="l" rtl="0">
              <a:spcBef>
                <a:spcPts val="360"/>
              </a:spcBef>
              <a:spcAft>
                <a:spcPts val="0"/>
              </a:spcAft>
              <a:buNone/>
            </a:pPr>
            <a:r>
              <a:rPr lang="pt-PT" dirty="0" err="1"/>
              <a:t>Create</a:t>
            </a:r>
            <a:r>
              <a:rPr lang="pt-PT" dirty="0"/>
              <a:t> </a:t>
            </a:r>
            <a:r>
              <a:rPr lang="pt-PT" dirty="0" err="1"/>
              <a:t>the</a:t>
            </a:r>
            <a:r>
              <a:rPr lang="pt-PT" dirty="0"/>
              <a:t> AI </a:t>
            </a:r>
            <a:r>
              <a:rPr lang="pt-PT" dirty="0" err="1"/>
              <a:t>instructions</a:t>
            </a:r>
            <a:r>
              <a:rPr lang="pt-PT" dirty="0"/>
              <a:t>.</a:t>
            </a:r>
          </a:p>
          <a:p>
            <a:pPr marL="0" marR="0" lvl="0" indent="0" algn="l" defTabSz="914400" rtl="0" eaLnBrk="1" fontAlgn="auto" latinLnBrk="0" hangingPunct="1">
              <a:lnSpc>
                <a:spcPct val="100000"/>
              </a:lnSpc>
              <a:spcBef>
                <a:spcPts val="360"/>
              </a:spcBef>
              <a:spcAft>
                <a:spcPts val="0"/>
              </a:spcAft>
              <a:buClr>
                <a:srgbClr val="000000"/>
              </a:buClr>
              <a:buSzPts val="1100"/>
              <a:buFont typeface="Arial"/>
              <a:buNone/>
              <a:tabLst/>
              <a:defRPr/>
            </a:pPr>
            <a:r>
              <a:rPr lang="pt-PT" dirty="0" err="1"/>
              <a:t>Test</a:t>
            </a:r>
            <a:r>
              <a:rPr lang="pt-PT" dirty="0"/>
              <a:t> </a:t>
            </a:r>
            <a:r>
              <a:rPr lang="pt-PT" dirty="0" err="1"/>
              <a:t>the</a:t>
            </a:r>
            <a:r>
              <a:rPr lang="pt-PT" dirty="0"/>
              <a:t> </a:t>
            </a:r>
            <a:r>
              <a:rPr lang="pt-PT" dirty="0" err="1"/>
              <a:t>question</a:t>
            </a:r>
            <a:r>
              <a:rPr lang="pt-PT" dirty="0"/>
              <a:t>: </a:t>
            </a:r>
            <a:r>
              <a:rPr lang="en-US" dirty="0"/>
              <a:t>What should I learn today?</a:t>
            </a:r>
            <a:endParaRPr lang="pt-PT" dirty="0"/>
          </a:p>
          <a:p>
            <a:pPr marL="0" marR="0" lvl="0" indent="0" algn="l" defTabSz="914400" rtl="0" eaLnBrk="1" fontAlgn="auto" latinLnBrk="0" hangingPunct="1">
              <a:lnSpc>
                <a:spcPct val="100000"/>
              </a:lnSpc>
              <a:spcBef>
                <a:spcPts val="360"/>
              </a:spcBef>
              <a:spcAft>
                <a:spcPts val="0"/>
              </a:spcAft>
              <a:buClr>
                <a:srgbClr val="000000"/>
              </a:buClr>
              <a:buSzPts val="1100"/>
              <a:buFont typeface="Arial"/>
              <a:buNone/>
              <a:tabLst/>
              <a:defRPr/>
            </a:pPr>
            <a:r>
              <a:rPr lang="pt-PT" dirty="0" err="1"/>
              <a:t>Add</a:t>
            </a:r>
            <a:r>
              <a:rPr lang="pt-PT" dirty="0"/>
              <a:t> </a:t>
            </a:r>
            <a:r>
              <a:rPr lang="en-US" dirty="0">
                <a:effectLst/>
                <a:latin typeface="Helvetica Neue" panose="02000503000000020004" pitchFamily="2" charset="0"/>
              </a:rPr>
              <a:t>Please always answer in a poem</a:t>
            </a:r>
          </a:p>
          <a:p>
            <a:pPr marL="0" lvl="0" indent="0" algn="l" rtl="0">
              <a:spcBef>
                <a:spcPts val="360"/>
              </a:spcBef>
              <a:spcAft>
                <a:spcPts val="0"/>
              </a:spcAft>
              <a:buNone/>
            </a:pPr>
            <a:r>
              <a:rPr lang="pt-PT" dirty="0" err="1"/>
              <a:t>Test</a:t>
            </a:r>
            <a:r>
              <a:rPr lang="pt-PT" dirty="0"/>
              <a:t> </a:t>
            </a:r>
            <a:r>
              <a:rPr lang="pt-PT" dirty="0" err="1"/>
              <a:t>the</a:t>
            </a:r>
            <a:r>
              <a:rPr lang="pt-PT" dirty="0"/>
              <a:t> </a:t>
            </a:r>
            <a:r>
              <a:rPr lang="pt-PT" dirty="0" err="1"/>
              <a:t>question</a:t>
            </a:r>
            <a:r>
              <a:rPr lang="pt-PT" dirty="0"/>
              <a:t> </a:t>
            </a:r>
            <a:r>
              <a:rPr lang="pt-PT" dirty="0" err="1"/>
              <a:t>again</a:t>
            </a:r>
            <a:endParaRPr lang="pt-PT" dirty="0"/>
          </a:p>
          <a:p>
            <a:pPr marL="0" lvl="0" indent="0" algn="l" rtl="0">
              <a:spcBef>
                <a:spcPts val="360"/>
              </a:spcBef>
              <a:spcAft>
                <a:spcPts val="0"/>
              </a:spcAft>
              <a:buNone/>
            </a:pPr>
            <a:endParaRPr lang="pt-PT" dirty="0"/>
          </a:p>
          <a:p>
            <a:pPr marL="0" lvl="0" indent="0" algn="l" rtl="0">
              <a:spcBef>
                <a:spcPts val="360"/>
              </a:spcBef>
              <a:spcAft>
                <a:spcPts val="0"/>
              </a:spcAft>
              <a:buNone/>
            </a:pPr>
            <a:r>
              <a:rPr lang="pt-PT" dirty="0" err="1"/>
              <a:t>Showcase</a:t>
            </a:r>
            <a:r>
              <a:rPr lang="pt-PT" dirty="0"/>
              <a:t> </a:t>
            </a:r>
            <a:r>
              <a:rPr lang="pt-PT" dirty="0" err="1"/>
              <a:t>them</a:t>
            </a:r>
            <a:r>
              <a:rPr lang="pt-PT" dirty="0"/>
              <a:t> </a:t>
            </a:r>
            <a:r>
              <a:rPr lang="pt-PT" dirty="0" err="1"/>
              <a:t>the</a:t>
            </a:r>
            <a:r>
              <a:rPr lang="pt-PT" dirty="0"/>
              <a:t> </a:t>
            </a:r>
            <a:r>
              <a:rPr lang="pt-PT" dirty="0" err="1"/>
              <a:t>memory</a:t>
            </a:r>
            <a:endParaRPr lang="pt-PT" dirty="0"/>
          </a:p>
          <a:p>
            <a:pPr marL="0" lvl="0" indent="0" algn="l" rtl="0">
              <a:spcBef>
                <a:spcPts val="360"/>
              </a:spcBef>
              <a:spcAft>
                <a:spcPts val="0"/>
              </a:spcAft>
              <a:buNone/>
            </a:pPr>
            <a:endParaRPr lang="pt-PT" dirty="0"/>
          </a:p>
          <a:p>
            <a:pPr marL="0" lvl="0" indent="0" algn="l" rtl="0">
              <a:spcBef>
                <a:spcPts val="360"/>
              </a:spcBef>
              <a:spcAft>
                <a:spcPts val="0"/>
              </a:spcAft>
              <a:buNone/>
            </a:pPr>
            <a:r>
              <a:rPr lang="pt-PT" dirty="0" err="1"/>
              <a:t>Create</a:t>
            </a:r>
            <a:r>
              <a:rPr lang="pt-PT" dirty="0"/>
              <a:t> a GPT </a:t>
            </a:r>
            <a:r>
              <a:rPr lang="pt-PT" dirty="0" err="1"/>
              <a:t>about</a:t>
            </a:r>
            <a:r>
              <a:rPr lang="pt-PT" dirty="0"/>
              <a:t> </a:t>
            </a:r>
            <a:r>
              <a:rPr lang="pt-PT" dirty="0" err="1"/>
              <a:t>beer</a:t>
            </a:r>
            <a:endParaRPr lang="pt-PT" dirty="0"/>
          </a:p>
          <a:p>
            <a:pPr marL="0" lvl="0" indent="0" algn="l" rtl="0">
              <a:spcBef>
                <a:spcPts val="360"/>
              </a:spcBef>
              <a:spcAft>
                <a:spcPts val="0"/>
              </a:spcAft>
              <a:buNone/>
            </a:pPr>
            <a:endParaRPr dirty="0"/>
          </a:p>
        </p:txBody>
      </p:sp>
      <p:sp>
        <p:nvSpPr>
          <p:cNvPr id="439" name="Google Shape;439;p7:notes">
            <a:extLst>
              <a:ext uri="{FF2B5EF4-FFF2-40B4-BE49-F238E27FC236}">
                <a16:creationId xmlns:a16="http://schemas.microsoft.com/office/drawing/2014/main" id="{1EDB0BA2-27E5-6F4F-F587-A9A423CBD316}"/>
              </a:ext>
            </a:extLst>
          </p:cNvPr>
          <p:cNvSpPr>
            <a:spLocks noGrp="1" noRot="1" noChangeAspect="1"/>
          </p:cNvSpPr>
          <p:nvPr>
            <p:ph type="sldImg" idx="2"/>
          </p:nvPr>
        </p:nvSpPr>
        <p:spPr>
          <a:xfrm>
            <a:off x="457200" y="720725"/>
            <a:ext cx="6403975" cy="3602038"/>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8166416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a:extLst>
            <a:ext uri="{FF2B5EF4-FFF2-40B4-BE49-F238E27FC236}">
              <a16:creationId xmlns:a16="http://schemas.microsoft.com/office/drawing/2014/main" id="{45400C67-BDF8-F61B-C293-5581C2F49646}"/>
            </a:ext>
          </a:extLst>
        </p:cNvPr>
        <p:cNvGrpSpPr/>
        <p:nvPr/>
      </p:nvGrpSpPr>
      <p:grpSpPr>
        <a:xfrm>
          <a:off x="0" y="0"/>
          <a:ext cx="0" cy="0"/>
          <a:chOff x="0" y="0"/>
          <a:chExt cx="0" cy="0"/>
        </a:xfrm>
      </p:grpSpPr>
      <p:sp>
        <p:nvSpPr>
          <p:cNvPr id="438" name="Google Shape;438;p7:notes">
            <a:extLst>
              <a:ext uri="{FF2B5EF4-FFF2-40B4-BE49-F238E27FC236}">
                <a16:creationId xmlns:a16="http://schemas.microsoft.com/office/drawing/2014/main" id="{2273D53F-1712-8029-802B-D04205ECC25D}"/>
              </a:ext>
            </a:extLst>
          </p:cNvPr>
          <p:cNvSpPr txBox="1">
            <a:spLocks noGrp="1"/>
          </p:cNvSpPr>
          <p:nvPr>
            <p:ph type="body" idx="1"/>
          </p:nvPr>
        </p:nvSpPr>
        <p:spPr>
          <a:xfrm>
            <a:off x="730675" y="4561263"/>
            <a:ext cx="5853852" cy="4318864"/>
          </a:xfrm>
          <a:prstGeom prst="rect">
            <a:avLst/>
          </a:prstGeom>
        </p:spPr>
        <p:txBody>
          <a:bodyPr spcFirstLastPara="1" wrap="square" lIns="93200" tIns="46600" rIns="93200" bIns="46600" anchor="t" anchorCtr="0">
            <a:noAutofit/>
          </a:bodyPr>
          <a:lstStyle/>
          <a:p>
            <a:pPr marL="0" lvl="0" indent="0" algn="l" rtl="0">
              <a:spcBef>
                <a:spcPts val="360"/>
              </a:spcBef>
              <a:spcAft>
                <a:spcPts val="0"/>
              </a:spcAft>
              <a:buNone/>
            </a:pPr>
            <a:r>
              <a:rPr lang="pt-PT" dirty="0" err="1"/>
              <a:t>Create</a:t>
            </a:r>
            <a:r>
              <a:rPr lang="pt-PT" dirty="0"/>
              <a:t> </a:t>
            </a:r>
            <a:r>
              <a:rPr lang="pt-PT" dirty="0" err="1"/>
              <a:t>the</a:t>
            </a:r>
            <a:r>
              <a:rPr lang="pt-PT" dirty="0"/>
              <a:t> AI </a:t>
            </a:r>
            <a:r>
              <a:rPr lang="pt-PT" dirty="0" err="1"/>
              <a:t>instructions</a:t>
            </a:r>
            <a:r>
              <a:rPr lang="pt-PT" dirty="0"/>
              <a:t>.</a:t>
            </a:r>
          </a:p>
          <a:p>
            <a:pPr marL="0" marR="0" lvl="0" indent="0" algn="l" defTabSz="914400" rtl="0" eaLnBrk="1" fontAlgn="auto" latinLnBrk="0" hangingPunct="1">
              <a:lnSpc>
                <a:spcPct val="100000"/>
              </a:lnSpc>
              <a:spcBef>
                <a:spcPts val="360"/>
              </a:spcBef>
              <a:spcAft>
                <a:spcPts val="0"/>
              </a:spcAft>
              <a:buClr>
                <a:srgbClr val="000000"/>
              </a:buClr>
              <a:buSzPts val="1100"/>
              <a:buFont typeface="Arial"/>
              <a:buNone/>
              <a:tabLst/>
              <a:defRPr/>
            </a:pPr>
            <a:r>
              <a:rPr lang="pt-PT" dirty="0" err="1"/>
              <a:t>Test</a:t>
            </a:r>
            <a:r>
              <a:rPr lang="pt-PT" dirty="0"/>
              <a:t> </a:t>
            </a:r>
            <a:r>
              <a:rPr lang="pt-PT" dirty="0" err="1"/>
              <a:t>the</a:t>
            </a:r>
            <a:r>
              <a:rPr lang="pt-PT" dirty="0"/>
              <a:t> </a:t>
            </a:r>
            <a:r>
              <a:rPr lang="pt-PT" dirty="0" err="1"/>
              <a:t>question</a:t>
            </a:r>
            <a:r>
              <a:rPr lang="pt-PT" dirty="0"/>
              <a:t>: </a:t>
            </a:r>
            <a:r>
              <a:rPr lang="en-US" dirty="0"/>
              <a:t>What should I learn today?</a:t>
            </a:r>
            <a:endParaRPr lang="pt-PT" dirty="0"/>
          </a:p>
          <a:p>
            <a:pPr marL="0" marR="0" lvl="0" indent="0" algn="l" defTabSz="914400" rtl="0" eaLnBrk="1" fontAlgn="auto" latinLnBrk="0" hangingPunct="1">
              <a:lnSpc>
                <a:spcPct val="100000"/>
              </a:lnSpc>
              <a:spcBef>
                <a:spcPts val="360"/>
              </a:spcBef>
              <a:spcAft>
                <a:spcPts val="0"/>
              </a:spcAft>
              <a:buClr>
                <a:srgbClr val="000000"/>
              </a:buClr>
              <a:buSzPts val="1100"/>
              <a:buFont typeface="Arial"/>
              <a:buNone/>
              <a:tabLst/>
              <a:defRPr/>
            </a:pPr>
            <a:r>
              <a:rPr lang="pt-PT" dirty="0" err="1"/>
              <a:t>Add</a:t>
            </a:r>
            <a:r>
              <a:rPr lang="pt-PT" dirty="0"/>
              <a:t> </a:t>
            </a:r>
            <a:r>
              <a:rPr lang="en-US" dirty="0">
                <a:effectLst/>
                <a:latin typeface="Helvetica Neue" panose="02000503000000020004" pitchFamily="2" charset="0"/>
              </a:rPr>
              <a:t>Please always answer in a poem</a:t>
            </a:r>
          </a:p>
          <a:p>
            <a:pPr marL="0" lvl="0" indent="0" algn="l" rtl="0">
              <a:spcBef>
                <a:spcPts val="360"/>
              </a:spcBef>
              <a:spcAft>
                <a:spcPts val="0"/>
              </a:spcAft>
              <a:buNone/>
            </a:pPr>
            <a:r>
              <a:rPr lang="pt-PT" dirty="0" err="1"/>
              <a:t>Test</a:t>
            </a:r>
            <a:r>
              <a:rPr lang="pt-PT" dirty="0"/>
              <a:t> </a:t>
            </a:r>
            <a:r>
              <a:rPr lang="pt-PT" dirty="0" err="1"/>
              <a:t>the</a:t>
            </a:r>
            <a:r>
              <a:rPr lang="pt-PT" dirty="0"/>
              <a:t> </a:t>
            </a:r>
            <a:r>
              <a:rPr lang="pt-PT" dirty="0" err="1"/>
              <a:t>question</a:t>
            </a:r>
            <a:r>
              <a:rPr lang="pt-PT" dirty="0"/>
              <a:t> </a:t>
            </a:r>
            <a:r>
              <a:rPr lang="pt-PT" dirty="0" err="1"/>
              <a:t>again</a:t>
            </a:r>
            <a:endParaRPr lang="pt-PT" dirty="0"/>
          </a:p>
          <a:p>
            <a:pPr marL="0" lvl="0" indent="0" algn="l" rtl="0">
              <a:spcBef>
                <a:spcPts val="360"/>
              </a:spcBef>
              <a:spcAft>
                <a:spcPts val="0"/>
              </a:spcAft>
              <a:buNone/>
            </a:pPr>
            <a:endParaRPr lang="pt-PT" dirty="0"/>
          </a:p>
          <a:p>
            <a:pPr marL="0" lvl="0" indent="0" algn="l" rtl="0">
              <a:spcBef>
                <a:spcPts val="360"/>
              </a:spcBef>
              <a:spcAft>
                <a:spcPts val="0"/>
              </a:spcAft>
              <a:buNone/>
            </a:pPr>
            <a:r>
              <a:rPr lang="pt-PT" dirty="0" err="1"/>
              <a:t>Showcase</a:t>
            </a:r>
            <a:r>
              <a:rPr lang="pt-PT" dirty="0"/>
              <a:t> </a:t>
            </a:r>
            <a:r>
              <a:rPr lang="pt-PT" dirty="0" err="1"/>
              <a:t>them</a:t>
            </a:r>
            <a:r>
              <a:rPr lang="pt-PT" dirty="0"/>
              <a:t> </a:t>
            </a:r>
            <a:r>
              <a:rPr lang="pt-PT" dirty="0" err="1"/>
              <a:t>the</a:t>
            </a:r>
            <a:r>
              <a:rPr lang="pt-PT" dirty="0"/>
              <a:t> </a:t>
            </a:r>
            <a:r>
              <a:rPr lang="pt-PT" dirty="0" err="1"/>
              <a:t>memory</a:t>
            </a:r>
            <a:endParaRPr lang="pt-PT" dirty="0"/>
          </a:p>
          <a:p>
            <a:pPr marL="0" lvl="0" indent="0" algn="l" rtl="0">
              <a:spcBef>
                <a:spcPts val="360"/>
              </a:spcBef>
              <a:spcAft>
                <a:spcPts val="0"/>
              </a:spcAft>
              <a:buNone/>
            </a:pPr>
            <a:endParaRPr lang="pt-PT" dirty="0"/>
          </a:p>
          <a:p>
            <a:pPr marL="0" lvl="0" indent="0" algn="l" rtl="0">
              <a:spcBef>
                <a:spcPts val="360"/>
              </a:spcBef>
              <a:spcAft>
                <a:spcPts val="0"/>
              </a:spcAft>
              <a:buNone/>
            </a:pPr>
            <a:r>
              <a:rPr lang="pt-PT" dirty="0" err="1"/>
              <a:t>Create</a:t>
            </a:r>
            <a:r>
              <a:rPr lang="pt-PT" dirty="0"/>
              <a:t> a GPT </a:t>
            </a:r>
            <a:r>
              <a:rPr lang="pt-PT" dirty="0" err="1"/>
              <a:t>about</a:t>
            </a:r>
            <a:r>
              <a:rPr lang="pt-PT" dirty="0"/>
              <a:t> </a:t>
            </a:r>
            <a:r>
              <a:rPr lang="pt-PT" dirty="0" err="1"/>
              <a:t>beer</a:t>
            </a:r>
            <a:endParaRPr lang="pt-PT" dirty="0"/>
          </a:p>
          <a:p>
            <a:pPr marL="0" lvl="0" indent="0" algn="l" rtl="0">
              <a:spcBef>
                <a:spcPts val="360"/>
              </a:spcBef>
              <a:spcAft>
                <a:spcPts val="0"/>
              </a:spcAft>
              <a:buNone/>
            </a:pPr>
            <a:endParaRPr dirty="0"/>
          </a:p>
        </p:txBody>
      </p:sp>
      <p:sp>
        <p:nvSpPr>
          <p:cNvPr id="439" name="Google Shape;439;p7:notes">
            <a:extLst>
              <a:ext uri="{FF2B5EF4-FFF2-40B4-BE49-F238E27FC236}">
                <a16:creationId xmlns:a16="http://schemas.microsoft.com/office/drawing/2014/main" id="{00872DBC-8377-A482-DD48-555022D56519}"/>
              </a:ext>
            </a:extLst>
          </p:cNvPr>
          <p:cNvSpPr>
            <a:spLocks noGrp="1" noRot="1" noChangeAspect="1"/>
          </p:cNvSpPr>
          <p:nvPr>
            <p:ph type="sldImg" idx="2"/>
          </p:nvPr>
        </p:nvSpPr>
        <p:spPr>
          <a:xfrm>
            <a:off x="457200" y="720725"/>
            <a:ext cx="6403975" cy="3602038"/>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728902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p7:notes"/>
          <p:cNvSpPr txBox="1">
            <a:spLocks noGrp="1"/>
          </p:cNvSpPr>
          <p:nvPr>
            <p:ph type="body" idx="1"/>
          </p:nvPr>
        </p:nvSpPr>
        <p:spPr>
          <a:xfrm>
            <a:off x="730675" y="4561263"/>
            <a:ext cx="5853852" cy="4318864"/>
          </a:xfrm>
          <a:prstGeom prst="rect">
            <a:avLst/>
          </a:prstGeom>
        </p:spPr>
        <p:txBody>
          <a:bodyPr spcFirstLastPara="1" wrap="square" lIns="93200" tIns="46600" rIns="93200" bIns="46600" anchor="t" anchorCtr="0">
            <a:noAutofit/>
          </a:bodyPr>
          <a:lstStyle/>
          <a:p>
            <a:pPr marL="0" lvl="0" indent="0" algn="l" rtl="0">
              <a:spcBef>
                <a:spcPts val="360"/>
              </a:spcBef>
              <a:spcAft>
                <a:spcPts val="0"/>
              </a:spcAft>
              <a:buNone/>
            </a:pPr>
            <a:endParaRPr/>
          </a:p>
        </p:txBody>
      </p:sp>
      <p:sp>
        <p:nvSpPr>
          <p:cNvPr id="439" name="Google Shape;439;p7:notes"/>
          <p:cNvSpPr>
            <a:spLocks noGrp="1" noRot="1" noChangeAspect="1"/>
          </p:cNvSpPr>
          <p:nvPr>
            <p:ph type="sldImg" idx="2"/>
          </p:nvPr>
        </p:nvSpPr>
        <p:spPr>
          <a:xfrm>
            <a:off x="457200" y="720725"/>
            <a:ext cx="6403975" cy="3602038"/>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904190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p7:notes"/>
          <p:cNvSpPr txBox="1">
            <a:spLocks noGrp="1"/>
          </p:cNvSpPr>
          <p:nvPr>
            <p:ph type="body" idx="1"/>
          </p:nvPr>
        </p:nvSpPr>
        <p:spPr>
          <a:xfrm>
            <a:off x="730675" y="4561263"/>
            <a:ext cx="5853852" cy="4318864"/>
          </a:xfrm>
          <a:prstGeom prst="rect">
            <a:avLst/>
          </a:prstGeom>
        </p:spPr>
        <p:txBody>
          <a:bodyPr spcFirstLastPara="1" wrap="square" lIns="93200" tIns="46600" rIns="93200" bIns="46600" anchor="t" anchorCtr="0">
            <a:noAutofit/>
          </a:bodyPr>
          <a:lstStyle/>
          <a:p>
            <a:pPr marL="0" lvl="0" indent="0" algn="l" rtl="0">
              <a:spcBef>
                <a:spcPts val="360"/>
              </a:spcBef>
              <a:spcAft>
                <a:spcPts val="0"/>
              </a:spcAft>
              <a:buNone/>
            </a:pPr>
            <a:endParaRPr/>
          </a:p>
        </p:txBody>
      </p:sp>
      <p:sp>
        <p:nvSpPr>
          <p:cNvPr id="439" name="Google Shape;439;p7:notes"/>
          <p:cNvSpPr>
            <a:spLocks noGrp="1" noRot="1" noChangeAspect="1"/>
          </p:cNvSpPr>
          <p:nvPr>
            <p:ph type="sldImg" idx="2"/>
          </p:nvPr>
        </p:nvSpPr>
        <p:spPr>
          <a:xfrm>
            <a:off x="457200" y="720725"/>
            <a:ext cx="6403975" cy="3602038"/>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748080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p7:notes"/>
          <p:cNvSpPr txBox="1">
            <a:spLocks noGrp="1"/>
          </p:cNvSpPr>
          <p:nvPr>
            <p:ph type="body" idx="1"/>
          </p:nvPr>
        </p:nvSpPr>
        <p:spPr>
          <a:xfrm>
            <a:off x="730675" y="4561263"/>
            <a:ext cx="5853852" cy="4318864"/>
          </a:xfrm>
          <a:prstGeom prst="rect">
            <a:avLst/>
          </a:prstGeom>
        </p:spPr>
        <p:txBody>
          <a:bodyPr spcFirstLastPara="1" wrap="square" lIns="93200" tIns="46600" rIns="93200" bIns="46600" anchor="t" anchorCtr="0">
            <a:noAutofit/>
          </a:bodyPr>
          <a:lstStyle/>
          <a:p>
            <a:pPr marL="0" lvl="0" indent="0" algn="l" rtl="0">
              <a:spcBef>
                <a:spcPts val="360"/>
              </a:spcBef>
              <a:spcAft>
                <a:spcPts val="0"/>
              </a:spcAft>
              <a:buNone/>
            </a:pPr>
            <a:endParaRPr/>
          </a:p>
        </p:txBody>
      </p:sp>
      <p:sp>
        <p:nvSpPr>
          <p:cNvPr id="439" name="Google Shape;439;p7:notes"/>
          <p:cNvSpPr>
            <a:spLocks noGrp="1" noRot="1" noChangeAspect="1"/>
          </p:cNvSpPr>
          <p:nvPr>
            <p:ph type="sldImg" idx="2"/>
          </p:nvPr>
        </p:nvSpPr>
        <p:spPr>
          <a:xfrm>
            <a:off x="457200" y="720725"/>
            <a:ext cx="6403975" cy="3602038"/>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655764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p7:notes"/>
          <p:cNvSpPr txBox="1">
            <a:spLocks noGrp="1"/>
          </p:cNvSpPr>
          <p:nvPr>
            <p:ph type="body" idx="1"/>
          </p:nvPr>
        </p:nvSpPr>
        <p:spPr>
          <a:xfrm>
            <a:off x="730675" y="4561263"/>
            <a:ext cx="5853852" cy="4318864"/>
          </a:xfrm>
          <a:prstGeom prst="rect">
            <a:avLst/>
          </a:prstGeom>
        </p:spPr>
        <p:txBody>
          <a:bodyPr spcFirstLastPara="1" wrap="square" lIns="93200" tIns="46600" rIns="93200" bIns="46600" anchor="t" anchorCtr="0">
            <a:noAutofit/>
          </a:bodyPr>
          <a:lstStyle/>
          <a:p>
            <a:pPr marL="0" lvl="0" indent="0" algn="l" rtl="0">
              <a:spcBef>
                <a:spcPts val="360"/>
              </a:spcBef>
              <a:spcAft>
                <a:spcPts val="0"/>
              </a:spcAft>
              <a:buNone/>
            </a:pPr>
            <a:endParaRPr/>
          </a:p>
        </p:txBody>
      </p:sp>
      <p:sp>
        <p:nvSpPr>
          <p:cNvPr id="439" name="Google Shape;439;p7:notes"/>
          <p:cNvSpPr>
            <a:spLocks noGrp="1" noRot="1" noChangeAspect="1"/>
          </p:cNvSpPr>
          <p:nvPr>
            <p:ph type="sldImg" idx="2"/>
          </p:nvPr>
        </p:nvSpPr>
        <p:spPr>
          <a:xfrm>
            <a:off x="457200" y="720725"/>
            <a:ext cx="6403975" cy="3602038"/>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842151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p7:notes"/>
          <p:cNvSpPr txBox="1">
            <a:spLocks noGrp="1"/>
          </p:cNvSpPr>
          <p:nvPr>
            <p:ph type="body" idx="1"/>
          </p:nvPr>
        </p:nvSpPr>
        <p:spPr>
          <a:xfrm>
            <a:off x="730675" y="4561263"/>
            <a:ext cx="5853852" cy="4318864"/>
          </a:xfrm>
          <a:prstGeom prst="rect">
            <a:avLst/>
          </a:prstGeom>
        </p:spPr>
        <p:txBody>
          <a:bodyPr spcFirstLastPara="1" wrap="square" lIns="93200" tIns="46600" rIns="93200" bIns="46600" anchor="t" anchorCtr="0">
            <a:noAutofit/>
          </a:bodyPr>
          <a:lstStyle/>
          <a:p>
            <a:pPr marL="0" lvl="0" indent="0" algn="l" rtl="0">
              <a:spcBef>
                <a:spcPts val="360"/>
              </a:spcBef>
              <a:spcAft>
                <a:spcPts val="0"/>
              </a:spcAft>
              <a:buNone/>
            </a:pPr>
            <a:endParaRPr/>
          </a:p>
        </p:txBody>
      </p:sp>
      <p:sp>
        <p:nvSpPr>
          <p:cNvPr id="439" name="Google Shape;439;p7:notes"/>
          <p:cNvSpPr>
            <a:spLocks noGrp="1" noRot="1" noChangeAspect="1"/>
          </p:cNvSpPr>
          <p:nvPr>
            <p:ph type="sldImg" idx="2"/>
          </p:nvPr>
        </p:nvSpPr>
        <p:spPr>
          <a:xfrm>
            <a:off x="457200" y="720725"/>
            <a:ext cx="6403975" cy="3602038"/>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031478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b="1" dirty="0"/>
          </a:p>
        </p:txBody>
      </p:sp>
    </p:spTree>
    <p:extLst>
      <p:ext uri="{BB962C8B-B14F-4D97-AF65-F5344CB8AC3E}">
        <p14:creationId xmlns:p14="http://schemas.microsoft.com/office/powerpoint/2010/main" val="21422171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b="1" dirty="0"/>
          </a:p>
        </p:txBody>
      </p:sp>
    </p:spTree>
    <p:extLst>
      <p:ext uri="{BB962C8B-B14F-4D97-AF65-F5344CB8AC3E}">
        <p14:creationId xmlns:p14="http://schemas.microsoft.com/office/powerpoint/2010/main" val="232526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9"/>
        <p:cNvGrpSpPr/>
        <p:nvPr/>
      </p:nvGrpSpPr>
      <p:grpSpPr>
        <a:xfrm>
          <a:off x="0" y="0"/>
          <a:ext cx="0" cy="0"/>
          <a:chOff x="0" y="0"/>
          <a:chExt cx="0" cy="0"/>
        </a:xfrm>
      </p:grpSpPr>
      <p:sp>
        <p:nvSpPr>
          <p:cNvPr id="10" name="Google Shape;10;p1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1" name="Google Shape;11;p16"/>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2" name="Google Shape;12;p1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obj">
  <p:cSld name="1_Title Only">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4BAF3B1-1414-B74A-E0C5-0DA1EAA0161A}"/>
              </a:ext>
            </a:extLst>
          </p:cNvPr>
          <p:cNvPicPr>
            <a:picLocks noChangeAspect="1"/>
          </p:cNvPicPr>
          <p:nvPr userDrawn="1"/>
        </p:nvPicPr>
        <p:blipFill>
          <a:blip r:embed="rId2"/>
          <a:stretch>
            <a:fillRect/>
          </a:stretch>
        </p:blipFill>
        <p:spPr>
          <a:xfrm>
            <a:off x="0" y="0"/>
            <a:ext cx="9144000" cy="5144826"/>
          </a:xfrm>
          <a:prstGeom prst="rect">
            <a:avLst/>
          </a:prstGeom>
        </p:spPr>
      </p:pic>
      <p:pic>
        <p:nvPicPr>
          <p:cNvPr id="17" name="bg object 17"/>
          <p:cNvPicPr/>
          <p:nvPr/>
        </p:nvPicPr>
        <p:blipFill>
          <a:blip r:embed="rId3" cstate="print"/>
          <a:stretch>
            <a:fillRect/>
          </a:stretch>
        </p:blipFill>
        <p:spPr>
          <a:xfrm>
            <a:off x="8506233" y="4724153"/>
            <a:ext cx="414749" cy="248824"/>
          </a:xfrm>
          <a:prstGeom prst="rect">
            <a:avLst/>
          </a:prstGeom>
        </p:spPr>
      </p:pic>
      <p:sp>
        <p:nvSpPr>
          <p:cNvPr id="2" name="Holder 2"/>
          <p:cNvSpPr>
            <a:spLocks noGrp="1"/>
          </p:cNvSpPr>
          <p:nvPr>
            <p:ph type="title"/>
          </p:nvPr>
        </p:nvSpPr>
        <p:spPr/>
        <p:txBody>
          <a:bodyPr lIns="0" tIns="0" rIns="0" bIns="0"/>
          <a:lstStyle>
            <a:lvl1pPr>
              <a:defRPr sz="2800" b="0" i="0">
                <a:solidFill>
                  <a:schemeClr val="tx1"/>
                </a:solidFill>
                <a:latin typeface="Lato"/>
                <a:cs typeface="Lato"/>
              </a:defRPr>
            </a:lvl1pPr>
          </a:lstStyle>
          <a:p>
            <a:endParaRPr/>
          </a:p>
        </p:txBody>
      </p:sp>
      <p:sp>
        <p:nvSpPr>
          <p:cNvPr id="3" name="Holder 3"/>
          <p:cNvSpPr>
            <a:spLocks noGrp="1"/>
          </p:cNvSpPr>
          <p:nvPr>
            <p:ph type="ftr" sz="quarter" idx="5"/>
          </p:nvPr>
        </p:nvSpPr>
        <p:spPr>
          <a:xfrm>
            <a:off x="3028950" y="4767263"/>
            <a:ext cx="3086100" cy="274637"/>
          </a:xfrm>
          <a:prstGeom prst="rect">
            <a:avLst/>
          </a:prstGeom>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a:xfrm>
            <a:off x="628650" y="4767263"/>
            <a:ext cx="2057400" cy="274637"/>
          </a:xfrm>
          <a:prstGeom prst="rect">
            <a:avLst/>
          </a:prstGeom>
        </p:spPr>
        <p:txBody>
          <a:bodyPr lIns="0" tIns="0" rIns="0" bIns="0"/>
          <a:lstStyle>
            <a:lvl1pPr algn="l">
              <a:defRPr>
                <a:solidFill>
                  <a:schemeClr val="tx1">
                    <a:tint val="75000"/>
                  </a:schemeClr>
                </a:solidFill>
              </a:defRPr>
            </a:lvl1pPr>
          </a:lstStyle>
          <a:p>
            <a:fld id="{1D8BD707-D9CF-40AE-B4C6-C98DA3205C09}" type="datetimeFigureOut">
              <a:rPr lang="en-US"/>
              <a:t>10/26/24</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8015071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9B2901A-27B0-145C-3D81-5E6A5792CD82}"/>
              </a:ext>
            </a:extLst>
          </p:cNvPr>
          <p:cNvPicPr>
            <a:picLocks noChangeAspect="1"/>
          </p:cNvPicPr>
          <p:nvPr userDrawn="1"/>
        </p:nvPicPr>
        <p:blipFill>
          <a:blip r:embed="rId2"/>
          <a:stretch>
            <a:fillRect/>
          </a:stretch>
        </p:blipFill>
        <p:spPr>
          <a:xfrm>
            <a:off x="0" y="0"/>
            <a:ext cx="9144000" cy="5144826"/>
          </a:xfrm>
          <a:prstGeom prst="rect">
            <a:avLst/>
          </a:prstGeom>
        </p:spPr>
      </p:pic>
      <p:sp>
        <p:nvSpPr>
          <p:cNvPr id="2" name="Holder 2"/>
          <p:cNvSpPr>
            <a:spLocks noGrp="1"/>
          </p:cNvSpPr>
          <p:nvPr>
            <p:ph type="title"/>
          </p:nvPr>
        </p:nvSpPr>
        <p:spPr/>
        <p:txBody>
          <a:bodyPr lIns="0" tIns="0" rIns="0" bIns="0"/>
          <a:lstStyle>
            <a:lvl1pPr>
              <a:defRPr sz="2800" b="0" i="0">
                <a:solidFill>
                  <a:schemeClr val="tx1"/>
                </a:solidFill>
                <a:latin typeface="Lato"/>
                <a:cs typeface="Lato"/>
              </a:defRPr>
            </a:lvl1pPr>
          </a:lstStyle>
          <a:p>
            <a:endParaRPr/>
          </a:p>
        </p:txBody>
      </p:sp>
      <p:sp>
        <p:nvSpPr>
          <p:cNvPr id="3" name="Holder 3"/>
          <p:cNvSpPr>
            <a:spLocks noGrp="1"/>
          </p:cNvSpPr>
          <p:nvPr>
            <p:ph type="body" idx="1"/>
          </p:nvPr>
        </p:nvSpPr>
        <p:spPr/>
        <p:txBody>
          <a:bodyPr lIns="0" tIns="0" rIns="0" bIns="0"/>
          <a:lstStyle>
            <a:lvl1pPr>
              <a:defRPr sz="1400" b="0" i="0">
                <a:solidFill>
                  <a:schemeClr val="tx1"/>
                </a:solidFill>
                <a:latin typeface="Arial"/>
                <a:cs typeface="Arial"/>
              </a:defRPr>
            </a:lvl1pPr>
          </a:lstStyle>
          <a:p>
            <a:endParaRPr/>
          </a:p>
        </p:txBody>
      </p:sp>
      <p:sp>
        <p:nvSpPr>
          <p:cNvPr id="4" name="Holder 4"/>
          <p:cNvSpPr>
            <a:spLocks noGrp="1"/>
          </p:cNvSpPr>
          <p:nvPr>
            <p:ph type="ftr" sz="quarter" idx="5"/>
          </p:nvPr>
        </p:nvSpPr>
        <p:spPr>
          <a:xfrm>
            <a:off x="3028950" y="4767263"/>
            <a:ext cx="3086100" cy="274637"/>
          </a:xfrm>
          <a:prstGeom prst="rect">
            <a:avLst/>
          </a:prstGeom>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28650" y="4767263"/>
            <a:ext cx="2057400" cy="274637"/>
          </a:xfrm>
          <a:prstGeom prst="rect">
            <a:avLst/>
          </a:prstGeom>
        </p:spPr>
        <p:txBody>
          <a:bodyPr lIns="0" tIns="0" rIns="0" bIns="0"/>
          <a:lstStyle>
            <a:lvl1pPr algn="l">
              <a:defRPr>
                <a:solidFill>
                  <a:schemeClr val="tx1">
                    <a:tint val="75000"/>
                  </a:schemeClr>
                </a:solidFill>
              </a:defRPr>
            </a:lvl1pPr>
          </a:lstStyle>
          <a:p>
            <a:fld id="{1D8BD707-D9CF-40AE-B4C6-C98DA3205C09}" type="datetimeFigureOut">
              <a:rPr lang="en-US"/>
              <a:t>10/26/24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38624683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Two Conten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C092399-6724-6A2E-A366-FC90D308FB71}"/>
              </a:ext>
            </a:extLst>
          </p:cNvPr>
          <p:cNvPicPr>
            <a:picLocks noChangeAspect="1"/>
          </p:cNvPicPr>
          <p:nvPr userDrawn="1"/>
        </p:nvPicPr>
        <p:blipFill>
          <a:blip r:embed="rId2"/>
          <a:stretch>
            <a:fillRect/>
          </a:stretch>
        </p:blipFill>
        <p:spPr>
          <a:xfrm>
            <a:off x="0" y="0"/>
            <a:ext cx="9144000" cy="5144826"/>
          </a:xfrm>
          <a:prstGeom prst="rect">
            <a:avLst/>
          </a:prstGeom>
        </p:spPr>
      </p:pic>
      <p:sp>
        <p:nvSpPr>
          <p:cNvPr id="2" name="Holder 2"/>
          <p:cNvSpPr>
            <a:spLocks noGrp="1"/>
          </p:cNvSpPr>
          <p:nvPr>
            <p:ph type="title"/>
          </p:nvPr>
        </p:nvSpPr>
        <p:spPr/>
        <p:txBody>
          <a:bodyPr lIns="0" tIns="0" rIns="0" bIns="0"/>
          <a:lstStyle>
            <a:lvl1pPr>
              <a:defRPr sz="2800" b="0" i="0">
                <a:solidFill>
                  <a:schemeClr val="tx1"/>
                </a:solidFill>
                <a:latin typeface="Lato"/>
                <a:cs typeface="Lato"/>
              </a:defRPr>
            </a:lvl1pPr>
          </a:lstStyle>
          <a:p>
            <a:endParaRPr/>
          </a:p>
        </p:txBody>
      </p:sp>
      <p:sp>
        <p:nvSpPr>
          <p:cNvPr id="3" name="Holder 3"/>
          <p:cNvSpPr>
            <a:spLocks noGrp="1"/>
          </p:cNvSpPr>
          <p:nvPr>
            <p:ph sz="half" idx="2"/>
          </p:nvPr>
        </p:nvSpPr>
        <p:spPr>
          <a:xfrm>
            <a:off x="444649" y="1300197"/>
            <a:ext cx="3833813" cy="318549"/>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sz="half" idx="3"/>
          </p:nvPr>
        </p:nvSpPr>
        <p:spPr>
          <a:xfrm>
            <a:off x="6020013" y="1365185"/>
            <a:ext cx="2432685" cy="318549"/>
          </a:xfrm>
          <a:prstGeom prst="rect">
            <a:avLst/>
          </a:prstGeom>
        </p:spPr>
        <p:txBody>
          <a:bodyPr wrap="square" lIns="0" tIns="0" rIns="0" bIns="0">
            <a:spAutoFit/>
          </a:bodyPr>
          <a:lstStyle>
            <a:lvl1pPr>
              <a:defRPr b="0" i="0">
                <a:solidFill>
                  <a:schemeClr val="tx1"/>
                </a:solidFill>
              </a:defRPr>
            </a:lvl1pPr>
          </a:lstStyle>
          <a:p>
            <a:endParaRPr/>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11917050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150"/>
        <p:cNvGrpSpPr/>
        <p:nvPr/>
      </p:nvGrpSpPr>
      <p:grpSpPr>
        <a:xfrm>
          <a:off x="0" y="0"/>
          <a:ext cx="0" cy="0"/>
          <a:chOff x="0" y="0"/>
          <a:chExt cx="0" cy="0"/>
        </a:xfrm>
      </p:grpSpPr>
      <p:pic>
        <p:nvPicPr>
          <p:cNvPr id="2" name="Picture 1">
            <a:extLst>
              <a:ext uri="{FF2B5EF4-FFF2-40B4-BE49-F238E27FC236}">
                <a16:creationId xmlns:a16="http://schemas.microsoft.com/office/drawing/2014/main" id="{E95EFB43-FF27-7A7A-4A4D-6F99C96471FB}"/>
              </a:ext>
            </a:extLst>
          </p:cNvPr>
          <p:cNvPicPr>
            <a:picLocks noChangeAspect="1"/>
          </p:cNvPicPr>
          <p:nvPr userDrawn="1"/>
        </p:nvPicPr>
        <p:blipFill>
          <a:blip r:embed="rId2"/>
          <a:stretch>
            <a:fillRect/>
          </a:stretch>
        </p:blipFill>
        <p:spPr>
          <a:xfrm>
            <a:off x="0" y="0"/>
            <a:ext cx="9144000" cy="5144826"/>
          </a:xfrm>
          <a:prstGeom prst="rect">
            <a:avLst/>
          </a:prstGeom>
        </p:spPr>
      </p:pic>
      <p:sp>
        <p:nvSpPr>
          <p:cNvPr id="151" name="Google Shape;151;p14"/>
          <p:cNvSpPr txBox="1">
            <a:spLocks noGrp="1"/>
          </p:cNvSpPr>
          <p:nvPr>
            <p:ph type="title"/>
          </p:nvPr>
        </p:nvSpPr>
        <p:spPr>
          <a:xfrm>
            <a:off x="433846" y="286942"/>
            <a:ext cx="8271775" cy="569119"/>
          </a:xfrm>
          <a:prstGeom prst="rect">
            <a:avLst/>
          </a:prstGeom>
          <a:noFill/>
          <a:ln>
            <a:noFill/>
          </a:ln>
        </p:spPr>
        <p:txBody>
          <a:bodyPr spcFirstLastPara="1" wrap="square" lIns="0" tIns="0" rIns="0" bIns="0" anchor="t" anchorCtr="0">
            <a:noAutofit/>
          </a:bodyPr>
          <a:lstStyle>
            <a:lvl1pPr lvl="0" algn="l">
              <a:lnSpc>
                <a:spcPct val="88000"/>
              </a:lnSpc>
              <a:spcBef>
                <a:spcPts val="0"/>
              </a:spcBef>
              <a:spcAft>
                <a:spcPts val="0"/>
              </a:spcAft>
              <a:buSzPts val="1400"/>
              <a:buNone/>
              <a:defRPr/>
            </a:lvl1pPr>
            <a:lvl2pPr lvl="1" algn="l">
              <a:lnSpc>
                <a:spcPct val="88000"/>
              </a:lnSpc>
              <a:spcBef>
                <a:spcPts val="0"/>
              </a:spcBef>
              <a:spcAft>
                <a:spcPts val="0"/>
              </a:spcAft>
              <a:buSzPts val="1400"/>
              <a:buNone/>
              <a:defRPr/>
            </a:lvl2pPr>
            <a:lvl3pPr lvl="2" algn="l">
              <a:lnSpc>
                <a:spcPct val="88000"/>
              </a:lnSpc>
              <a:spcBef>
                <a:spcPts val="0"/>
              </a:spcBef>
              <a:spcAft>
                <a:spcPts val="0"/>
              </a:spcAft>
              <a:buSzPts val="1400"/>
              <a:buNone/>
              <a:defRPr/>
            </a:lvl3pPr>
            <a:lvl4pPr lvl="3" algn="l">
              <a:lnSpc>
                <a:spcPct val="88000"/>
              </a:lnSpc>
              <a:spcBef>
                <a:spcPts val="0"/>
              </a:spcBef>
              <a:spcAft>
                <a:spcPts val="0"/>
              </a:spcAft>
              <a:buSzPts val="1400"/>
              <a:buNone/>
              <a:defRPr/>
            </a:lvl4pPr>
            <a:lvl5pPr lvl="4" algn="l">
              <a:lnSpc>
                <a:spcPct val="88000"/>
              </a:lnSpc>
              <a:spcBef>
                <a:spcPts val="0"/>
              </a:spcBef>
              <a:spcAft>
                <a:spcPts val="0"/>
              </a:spcAft>
              <a:buSzPts val="1400"/>
              <a:buNone/>
              <a:defRPr/>
            </a:lvl5pPr>
            <a:lvl6pPr lvl="5" algn="l">
              <a:lnSpc>
                <a:spcPct val="88000"/>
              </a:lnSpc>
              <a:spcBef>
                <a:spcPts val="0"/>
              </a:spcBef>
              <a:spcAft>
                <a:spcPts val="0"/>
              </a:spcAft>
              <a:buSzPts val="1400"/>
              <a:buNone/>
              <a:defRPr/>
            </a:lvl6pPr>
            <a:lvl7pPr lvl="6" algn="l">
              <a:lnSpc>
                <a:spcPct val="88000"/>
              </a:lnSpc>
              <a:spcBef>
                <a:spcPts val="0"/>
              </a:spcBef>
              <a:spcAft>
                <a:spcPts val="0"/>
              </a:spcAft>
              <a:buSzPts val="1400"/>
              <a:buNone/>
              <a:defRPr/>
            </a:lvl7pPr>
            <a:lvl8pPr lvl="7" algn="l">
              <a:lnSpc>
                <a:spcPct val="88000"/>
              </a:lnSpc>
              <a:spcBef>
                <a:spcPts val="0"/>
              </a:spcBef>
              <a:spcAft>
                <a:spcPts val="0"/>
              </a:spcAft>
              <a:buSzPts val="1400"/>
              <a:buNone/>
              <a:defRPr/>
            </a:lvl8pPr>
            <a:lvl9pPr lvl="8" algn="l">
              <a:lnSpc>
                <a:spcPct val="88000"/>
              </a:lnSpc>
              <a:spcBef>
                <a:spcPts val="0"/>
              </a:spcBef>
              <a:spcAft>
                <a:spcPts val="0"/>
              </a:spcAft>
              <a:buSzPts val="1400"/>
              <a:buNone/>
              <a:defRPr/>
            </a:lvl9pPr>
          </a:lstStyle>
          <a:p>
            <a:endParaRPr/>
          </a:p>
        </p:txBody>
      </p:sp>
      <p:sp>
        <p:nvSpPr>
          <p:cNvPr id="152" name="Google Shape;152;p14"/>
          <p:cNvSpPr txBox="1">
            <a:spLocks noGrp="1"/>
          </p:cNvSpPr>
          <p:nvPr>
            <p:ph type="sldNum" idx="12"/>
          </p:nvPr>
        </p:nvSpPr>
        <p:spPr>
          <a:xfrm>
            <a:off x="8556784" y="4749851"/>
            <a:ext cx="548775" cy="39375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281171906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userDrawn="1">
  <p:cSld name="ContentSlide">
    <p:bg>
      <p:bgRef idx="1001">
        <a:schemeClr val="bg1"/>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8CE3AC4-DD29-28DD-BBDE-095A0F0F130C}"/>
              </a:ext>
            </a:extLst>
          </p:cNvPr>
          <p:cNvPicPr>
            <a:picLocks noChangeAspect="1"/>
          </p:cNvPicPr>
          <p:nvPr userDrawn="1"/>
        </p:nvPicPr>
        <p:blipFill>
          <a:blip r:embed="rId2"/>
          <a:stretch>
            <a:fillRect/>
          </a:stretch>
        </p:blipFill>
        <p:spPr>
          <a:xfrm>
            <a:off x="0" y="0"/>
            <a:ext cx="9144000" cy="5144826"/>
          </a:xfrm>
          <a:prstGeom prst="rect">
            <a:avLst/>
          </a:prstGeom>
        </p:spPr>
      </p:pic>
      <p:sp>
        <p:nvSpPr>
          <p:cNvPr id="5" name="Picture Placeholder 4">
            <a:extLst>
              <a:ext uri="{FF2B5EF4-FFF2-40B4-BE49-F238E27FC236}">
                <a16:creationId xmlns:a16="http://schemas.microsoft.com/office/drawing/2014/main" id="{5B71C895-88B9-6386-2BF3-C6153475A436}"/>
              </a:ext>
            </a:extLst>
          </p:cNvPr>
          <p:cNvSpPr>
            <a:spLocks noGrp="1"/>
          </p:cNvSpPr>
          <p:nvPr>
            <p:ph type="pic" sz="quarter" idx="17"/>
          </p:nvPr>
        </p:nvSpPr>
        <p:spPr>
          <a:xfrm>
            <a:off x="4574382" y="404812"/>
            <a:ext cx="4569619" cy="4320779"/>
          </a:xfrm>
        </p:spPr>
        <p:txBody>
          <a:bodyPr/>
          <a:lstStyle/>
          <a:p>
            <a:endParaRPr lang="en-GB"/>
          </a:p>
        </p:txBody>
      </p:sp>
      <p:sp>
        <p:nvSpPr>
          <p:cNvPr id="8" name="ZoneTexte 7">
            <a:extLst>
              <a:ext uri="{FF2B5EF4-FFF2-40B4-BE49-F238E27FC236}">
                <a16:creationId xmlns:a16="http://schemas.microsoft.com/office/drawing/2014/main" id="{050AC299-544C-5655-CD50-FD10F86E868F}"/>
              </a:ext>
            </a:extLst>
          </p:cNvPr>
          <p:cNvSpPr txBox="1"/>
          <p:nvPr userDrawn="1"/>
        </p:nvSpPr>
        <p:spPr>
          <a:xfrm>
            <a:off x="8442000" y="4772765"/>
            <a:ext cx="270000" cy="161263"/>
          </a:xfrm>
          <a:prstGeom prst="rect">
            <a:avLst/>
          </a:prstGeom>
          <a:noFill/>
        </p:spPr>
        <p:txBody>
          <a:bodyPr wrap="square" lIns="0" tIns="0" rIns="0" bIns="0" rtlCol="0">
            <a:spAutoFit/>
          </a:bodyPr>
          <a:lstStyle/>
          <a:p>
            <a:pPr marL="0" marR="0" lvl="0" indent="0" algn="r" defTabSz="685800" rtl="0" eaLnBrk="1" fontAlgn="auto" latinLnBrk="0" hangingPunct="1">
              <a:lnSpc>
                <a:spcPct val="130000"/>
              </a:lnSpc>
              <a:spcBef>
                <a:spcPts val="0"/>
              </a:spcBef>
              <a:spcAft>
                <a:spcPts val="0"/>
              </a:spcAft>
              <a:buClrTx/>
              <a:buSzTx/>
              <a:buFontTx/>
              <a:buNone/>
              <a:tabLst/>
              <a:defRPr/>
            </a:pPr>
            <a:fld id="{2A1C9BE6-0C0A-46F3-AF6B-E526F4C30B47}" type="slidenum">
              <a:rPr kumimoji="0" lang="en-US" sz="900" b="1" i="0" u="none" strike="noStrike" kern="1200" cap="none" spc="0" normalizeH="0" baseline="0" noProof="0" smtClean="0">
                <a:ln>
                  <a:noFill/>
                </a:ln>
                <a:solidFill>
                  <a:srgbClr val="210000">
                    <a:alpha val="65000"/>
                  </a:srgbClr>
                </a:solidFill>
                <a:effectLst/>
                <a:uLnTx/>
                <a:uFillTx/>
                <a:latin typeface="Arial"/>
                <a:ea typeface="+mn-ea"/>
                <a:cs typeface="+mn-cs"/>
              </a:rPr>
              <a:pPr marL="0" marR="0" lvl="0" indent="0" algn="r" defTabSz="685800" rtl="0" eaLnBrk="1" fontAlgn="auto" latinLnBrk="0" hangingPunct="1">
                <a:lnSpc>
                  <a:spcPct val="130000"/>
                </a:lnSpc>
                <a:spcBef>
                  <a:spcPts val="0"/>
                </a:spcBef>
                <a:spcAft>
                  <a:spcPts val="0"/>
                </a:spcAft>
                <a:buClrTx/>
                <a:buSzTx/>
                <a:buFontTx/>
                <a:buNone/>
                <a:tabLst/>
                <a:defRPr/>
              </a:pPr>
              <a:t>‹#›</a:t>
            </a:fld>
            <a:endParaRPr kumimoji="0" lang="en-US" sz="900" b="1" i="0" u="none" strike="noStrike" kern="1200" cap="none" spc="0" normalizeH="0" baseline="0" noProof="0" dirty="0">
              <a:ln>
                <a:noFill/>
              </a:ln>
              <a:solidFill>
                <a:srgbClr val="210000">
                  <a:alpha val="65000"/>
                </a:srgbClr>
              </a:solidFill>
              <a:effectLst/>
              <a:uLnTx/>
              <a:uFillTx/>
              <a:latin typeface="Arial"/>
              <a:ea typeface="+mn-ea"/>
              <a:cs typeface="+mn-cs"/>
            </a:endParaRPr>
          </a:p>
        </p:txBody>
      </p:sp>
      <p:sp>
        <p:nvSpPr>
          <p:cNvPr id="9" name="Titre 12">
            <a:extLst>
              <a:ext uri="{FF2B5EF4-FFF2-40B4-BE49-F238E27FC236}">
                <a16:creationId xmlns:a16="http://schemas.microsoft.com/office/drawing/2014/main" id="{620DC2C0-BB38-0C77-0B97-9A17CC33EDE0}"/>
              </a:ext>
            </a:extLst>
          </p:cNvPr>
          <p:cNvSpPr>
            <a:spLocks noGrp="1"/>
          </p:cNvSpPr>
          <p:nvPr>
            <p:ph type="title" hasCustomPrompt="1"/>
          </p:nvPr>
        </p:nvSpPr>
        <p:spPr>
          <a:xfrm>
            <a:off x="431999" y="905153"/>
            <a:ext cx="3699469" cy="775827"/>
          </a:xfrm>
        </p:spPr>
        <p:txBody>
          <a:bodyPr/>
          <a:lstStyle>
            <a:lvl1pPr>
              <a:tabLst>
                <a:tab pos="3227785" algn="l"/>
              </a:tabLst>
              <a:defRPr sz="2400" b="1">
                <a:solidFill>
                  <a:srgbClr val="220001"/>
                </a:solidFill>
              </a:defRPr>
            </a:lvl1pPr>
          </a:lstStyle>
          <a:p>
            <a:r>
              <a:rPr lang="en-US" dirty="0"/>
              <a:t>Title of the Slide on</a:t>
            </a:r>
            <a:br>
              <a:rPr lang="en-US" dirty="0"/>
            </a:br>
            <a:r>
              <a:rPr lang="en-US" dirty="0"/>
              <a:t>One or Two Lines</a:t>
            </a:r>
          </a:p>
        </p:txBody>
      </p:sp>
      <p:sp>
        <p:nvSpPr>
          <p:cNvPr id="4" name="Espace réservé du texte 21">
            <a:extLst>
              <a:ext uri="{FF2B5EF4-FFF2-40B4-BE49-F238E27FC236}">
                <a16:creationId xmlns:a16="http://schemas.microsoft.com/office/drawing/2014/main" id="{850E57F5-EF27-1286-301A-CDA0813FD9D6}"/>
              </a:ext>
            </a:extLst>
          </p:cNvPr>
          <p:cNvSpPr>
            <a:spLocks noGrp="1"/>
          </p:cNvSpPr>
          <p:nvPr>
            <p:ph type="body" sz="quarter" idx="16" hasCustomPrompt="1"/>
          </p:nvPr>
        </p:nvSpPr>
        <p:spPr>
          <a:xfrm>
            <a:off x="432000" y="1682833"/>
            <a:ext cx="3708001" cy="3003467"/>
          </a:xfrm>
        </p:spPr>
        <p:txBody>
          <a:bodyPr/>
          <a:lstStyle>
            <a:lvl1pPr marL="0" indent="0">
              <a:buNone/>
              <a:defRPr sz="1500">
                <a:solidFill>
                  <a:srgbClr val="220001"/>
                </a:solidFill>
              </a:defRPr>
            </a:lvl1pPr>
          </a:lstStyle>
          <a:p>
            <a:pPr lvl="0"/>
            <a:r>
              <a:rPr lang="fr-FR" dirty="0"/>
              <a:t>Lorem ipsum </a:t>
            </a:r>
            <a:r>
              <a:rPr lang="fr-FR" dirty="0" err="1"/>
              <a:t>dolor</a:t>
            </a:r>
            <a:r>
              <a:rPr lang="fr-FR" dirty="0"/>
              <a:t> </a:t>
            </a:r>
            <a:r>
              <a:rPr lang="fr-FR" dirty="0" err="1"/>
              <a:t>sit</a:t>
            </a:r>
            <a:r>
              <a:rPr lang="fr-FR" dirty="0"/>
              <a:t> </a:t>
            </a:r>
            <a:r>
              <a:rPr lang="fr-FR" dirty="0" err="1"/>
              <a:t>amet</a:t>
            </a:r>
            <a:r>
              <a:rPr lang="fr-FR" dirty="0"/>
              <a:t>, </a:t>
            </a:r>
            <a:r>
              <a:rPr lang="fr-FR" dirty="0" err="1"/>
              <a:t>consectetur</a:t>
            </a:r>
            <a:r>
              <a:rPr lang="fr-FR" dirty="0"/>
              <a:t> </a:t>
            </a:r>
            <a:r>
              <a:rPr lang="fr-FR" dirty="0" err="1"/>
              <a:t>adipiscing</a:t>
            </a:r>
            <a:r>
              <a:rPr lang="fr-FR" dirty="0"/>
              <a:t> </a:t>
            </a:r>
            <a:r>
              <a:rPr lang="fr-FR" dirty="0" err="1"/>
              <a:t>elit</a:t>
            </a:r>
            <a:r>
              <a:rPr lang="fr-FR" dirty="0"/>
              <a:t>, </a:t>
            </a:r>
            <a:r>
              <a:rPr lang="fr-FR" dirty="0" err="1"/>
              <a:t>sed</a:t>
            </a:r>
            <a:r>
              <a:rPr lang="fr-FR" dirty="0"/>
              <a:t> do </a:t>
            </a:r>
            <a:r>
              <a:rPr lang="fr-FR" dirty="0" err="1"/>
              <a:t>eiusmod</a:t>
            </a:r>
            <a:r>
              <a:rPr lang="fr-FR" dirty="0"/>
              <a:t> </a:t>
            </a:r>
            <a:r>
              <a:rPr lang="fr-FR" dirty="0" err="1"/>
              <a:t>tempor</a:t>
            </a:r>
            <a:r>
              <a:rPr lang="fr-FR" dirty="0"/>
              <a:t> </a:t>
            </a:r>
            <a:r>
              <a:rPr lang="fr-FR" dirty="0" err="1"/>
              <a:t>incididunt</a:t>
            </a:r>
            <a:r>
              <a:rPr lang="fr-FR" dirty="0"/>
              <a:t> ut </a:t>
            </a:r>
            <a:r>
              <a:rPr lang="fr-FR" dirty="0" err="1"/>
              <a:t>labore</a:t>
            </a:r>
            <a:r>
              <a:rPr lang="fr-FR" dirty="0"/>
              <a:t> et </a:t>
            </a:r>
            <a:r>
              <a:rPr lang="fr-FR" dirty="0" err="1"/>
              <a:t>dolore</a:t>
            </a:r>
            <a:r>
              <a:rPr lang="fr-FR" dirty="0"/>
              <a:t> magna </a:t>
            </a:r>
            <a:r>
              <a:rPr lang="fr-FR" dirty="0" err="1"/>
              <a:t>aliqua</a:t>
            </a:r>
            <a:r>
              <a:rPr lang="fr-FR" dirty="0"/>
              <a:t>. Ut </a:t>
            </a:r>
            <a:r>
              <a:rPr lang="fr-FR" dirty="0" err="1"/>
              <a:t>enim</a:t>
            </a:r>
            <a:r>
              <a:rPr lang="fr-FR" dirty="0"/>
              <a:t> ad </a:t>
            </a:r>
            <a:r>
              <a:rPr lang="fr-FR" dirty="0" err="1"/>
              <a:t>minim</a:t>
            </a:r>
            <a:r>
              <a:rPr lang="fr-FR" dirty="0"/>
              <a:t> </a:t>
            </a:r>
            <a:r>
              <a:rPr lang="fr-FR" dirty="0" err="1"/>
              <a:t>veniam</a:t>
            </a:r>
            <a:r>
              <a:rPr lang="fr-FR" dirty="0"/>
              <a:t>.</a:t>
            </a:r>
          </a:p>
        </p:txBody>
      </p:sp>
    </p:spTree>
    <p:extLst>
      <p:ext uri="{BB962C8B-B14F-4D97-AF65-F5344CB8AC3E}">
        <p14:creationId xmlns:p14="http://schemas.microsoft.com/office/powerpoint/2010/main" val="32322877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ContentSlide10">
    <p:bg>
      <p:bgRef idx="1001">
        <a:schemeClr val="bg1"/>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26B7D7E-2556-72A9-6162-3FE183C42689}"/>
              </a:ext>
            </a:extLst>
          </p:cNvPr>
          <p:cNvPicPr>
            <a:picLocks noChangeAspect="1"/>
          </p:cNvPicPr>
          <p:nvPr userDrawn="1"/>
        </p:nvPicPr>
        <p:blipFill>
          <a:blip r:embed="rId2"/>
          <a:stretch>
            <a:fillRect/>
          </a:stretch>
        </p:blipFill>
        <p:spPr>
          <a:xfrm>
            <a:off x="0" y="0"/>
            <a:ext cx="9144000" cy="5144826"/>
          </a:xfrm>
          <a:prstGeom prst="rect">
            <a:avLst/>
          </a:prstGeom>
        </p:spPr>
      </p:pic>
      <p:sp>
        <p:nvSpPr>
          <p:cNvPr id="51" name="Espace réservé du texte 48">
            <a:extLst>
              <a:ext uri="{FF2B5EF4-FFF2-40B4-BE49-F238E27FC236}">
                <a16:creationId xmlns:a16="http://schemas.microsoft.com/office/drawing/2014/main" id="{E60D5FA9-91D3-D6DA-01F7-3BD21C5F5365}"/>
              </a:ext>
            </a:extLst>
          </p:cNvPr>
          <p:cNvSpPr>
            <a:spLocks noGrp="1"/>
          </p:cNvSpPr>
          <p:nvPr>
            <p:ph type="body" sz="quarter" idx="27"/>
          </p:nvPr>
        </p:nvSpPr>
        <p:spPr>
          <a:xfrm>
            <a:off x="6216374" y="1235972"/>
            <a:ext cx="2487095" cy="3469378"/>
          </a:xfrm>
          <a:noFill/>
        </p:spPr>
        <p:txBody>
          <a:bodyPr anchor="ctr"/>
          <a:lstStyle>
            <a:lvl1pPr algn="ctr">
              <a:defRPr sz="100">
                <a:solidFill>
                  <a:schemeClr val="bg1">
                    <a:alpha val="0"/>
                  </a:schemeClr>
                </a:solidFill>
              </a:defRPr>
            </a:lvl1pPr>
          </a:lstStyle>
          <a:p>
            <a:pPr lvl="0"/>
            <a:endParaRPr lang="en-US" dirty="0"/>
          </a:p>
        </p:txBody>
      </p:sp>
      <p:sp>
        <p:nvSpPr>
          <p:cNvPr id="49" name="Espace réservé du texte 48">
            <a:extLst>
              <a:ext uri="{FF2B5EF4-FFF2-40B4-BE49-F238E27FC236}">
                <a16:creationId xmlns:a16="http://schemas.microsoft.com/office/drawing/2014/main" id="{B14D94FD-77AC-B466-ACCB-50D211BC3259}"/>
              </a:ext>
            </a:extLst>
          </p:cNvPr>
          <p:cNvSpPr>
            <a:spLocks noGrp="1"/>
          </p:cNvSpPr>
          <p:nvPr>
            <p:ph type="body" sz="quarter" idx="25"/>
          </p:nvPr>
        </p:nvSpPr>
        <p:spPr>
          <a:xfrm>
            <a:off x="456243" y="1257403"/>
            <a:ext cx="2487095" cy="3469378"/>
          </a:xfrm>
          <a:noFill/>
        </p:spPr>
        <p:txBody>
          <a:bodyPr anchor="ctr"/>
          <a:lstStyle>
            <a:lvl1pPr algn="ctr">
              <a:defRPr sz="100">
                <a:solidFill>
                  <a:schemeClr val="bg1">
                    <a:alpha val="0"/>
                  </a:schemeClr>
                </a:solidFill>
              </a:defRPr>
            </a:lvl1pPr>
          </a:lstStyle>
          <a:p>
            <a:pPr lvl="0"/>
            <a:endParaRPr lang="en-US" dirty="0"/>
          </a:p>
        </p:txBody>
      </p:sp>
      <p:sp>
        <p:nvSpPr>
          <p:cNvPr id="50" name="Espace réservé du texte 48">
            <a:extLst>
              <a:ext uri="{FF2B5EF4-FFF2-40B4-BE49-F238E27FC236}">
                <a16:creationId xmlns:a16="http://schemas.microsoft.com/office/drawing/2014/main" id="{B112B310-2E08-F893-FCE5-8CD346698101}"/>
              </a:ext>
            </a:extLst>
          </p:cNvPr>
          <p:cNvSpPr>
            <a:spLocks noGrp="1"/>
          </p:cNvSpPr>
          <p:nvPr>
            <p:ph type="body" sz="quarter" idx="26"/>
          </p:nvPr>
        </p:nvSpPr>
        <p:spPr>
          <a:xfrm>
            <a:off x="3328453" y="1235972"/>
            <a:ext cx="2487095" cy="3469378"/>
          </a:xfrm>
          <a:noFill/>
        </p:spPr>
        <p:txBody>
          <a:bodyPr anchor="ctr"/>
          <a:lstStyle>
            <a:lvl1pPr algn="ctr">
              <a:defRPr sz="100">
                <a:solidFill>
                  <a:schemeClr val="bg1">
                    <a:alpha val="0"/>
                  </a:schemeClr>
                </a:solidFill>
              </a:defRPr>
            </a:lvl1pPr>
          </a:lstStyle>
          <a:p>
            <a:pPr lvl="0"/>
            <a:endParaRPr lang="en-US" dirty="0"/>
          </a:p>
        </p:txBody>
      </p:sp>
      <p:sp>
        <p:nvSpPr>
          <p:cNvPr id="28" name="Titre 23">
            <a:extLst>
              <a:ext uri="{FF2B5EF4-FFF2-40B4-BE49-F238E27FC236}">
                <a16:creationId xmlns:a16="http://schemas.microsoft.com/office/drawing/2014/main" id="{3966087E-3D46-9B73-9E95-66DDA1DB478A}"/>
              </a:ext>
            </a:extLst>
          </p:cNvPr>
          <p:cNvSpPr>
            <a:spLocks noGrp="1"/>
          </p:cNvSpPr>
          <p:nvPr>
            <p:ph type="title" hasCustomPrompt="1"/>
          </p:nvPr>
        </p:nvSpPr>
        <p:spPr>
          <a:xfrm>
            <a:off x="431999" y="163159"/>
            <a:ext cx="6967021" cy="895673"/>
          </a:xfrm>
        </p:spPr>
        <p:txBody>
          <a:bodyPr>
            <a:normAutofit/>
          </a:bodyPr>
          <a:lstStyle>
            <a:lvl1pPr>
              <a:defRPr sz="2400" b="1">
                <a:solidFill>
                  <a:srgbClr val="220001"/>
                </a:solidFill>
              </a:defRPr>
            </a:lvl1pPr>
          </a:lstStyle>
          <a:p>
            <a:r>
              <a:rPr lang="fr-FR" dirty="0"/>
              <a:t>Title of the Slide on One or </a:t>
            </a:r>
            <a:r>
              <a:rPr lang="fr-FR" dirty="0" err="1"/>
              <a:t>Two</a:t>
            </a:r>
            <a:r>
              <a:rPr lang="fr-FR" dirty="0"/>
              <a:t> Lines</a:t>
            </a:r>
            <a:endParaRPr lang="en-US" dirty="0"/>
          </a:p>
        </p:txBody>
      </p:sp>
      <p:sp>
        <p:nvSpPr>
          <p:cNvPr id="42" name="Espace réservé du texte 21">
            <a:extLst>
              <a:ext uri="{FF2B5EF4-FFF2-40B4-BE49-F238E27FC236}">
                <a16:creationId xmlns:a16="http://schemas.microsoft.com/office/drawing/2014/main" id="{BED9157C-5406-B682-60A4-56E581AA72E0}"/>
              </a:ext>
            </a:extLst>
          </p:cNvPr>
          <p:cNvSpPr>
            <a:spLocks noGrp="1"/>
          </p:cNvSpPr>
          <p:nvPr>
            <p:ph type="body" sz="quarter" idx="19" hasCustomPrompt="1"/>
          </p:nvPr>
        </p:nvSpPr>
        <p:spPr>
          <a:xfrm>
            <a:off x="614845" y="1935480"/>
            <a:ext cx="2155136" cy="2621280"/>
          </a:xfrm>
        </p:spPr>
        <p:txBody>
          <a:bodyPr>
            <a:normAutofit/>
          </a:bodyPr>
          <a:lstStyle>
            <a:lvl1pPr marL="0" indent="0" algn="l">
              <a:buNone/>
              <a:defRPr sz="1200">
                <a:solidFill>
                  <a:srgbClr val="220001"/>
                </a:solidFill>
              </a:defRPr>
            </a:lvl1pPr>
          </a:lstStyle>
          <a:p>
            <a:pPr lvl="0"/>
            <a:r>
              <a:rPr lang="fr-FR" dirty="0" err="1"/>
              <a:t>Text</a:t>
            </a:r>
            <a:endParaRPr lang="fr-FR" dirty="0"/>
          </a:p>
        </p:txBody>
      </p:sp>
      <p:sp>
        <p:nvSpPr>
          <p:cNvPr id="44" name="Espace réservé du texte 21">
            <a:extLst>
              <a:ext uri="{FF2B5EF4-FFF2-40B4-BE49-F238E27FC236}">
                <a16:creationId xmlns:a16="http://schemas.microsoft.com/office/drawing/2014/main" id="{899ACD3C-9AC6-08F7-2CEA-61300DD92913}"/>
              </a:ext>
            </a:extLst>
          </p:cNvPr>
          <p:cNvSpPr>
            <a:spLocks noGrp="1"/>
          </p:cNvSpPr>
          <p:nvPr>
            <p:ph type="body" sz="quarter" idx="21" hasCustomPrompt="1"/>
          </p:nvPr>
        </p:nvSpPr>
        <p:spPr>
          <a:xfrm>
            <a:off x="3501339" y="1935480"/>
            <a:ext cx="2155136" cy="2621280"/>
          </a:xfrm>
        </p:spPr>
        <p:txBody>
          <a:bodyPr>
            <a:normAutofit/>
          </a:bodyPr>
          <a:lstStyle>
            <a:lvl1pPr marL="0" indent="0" algn="l">
              <a:buNone/>
              <a:defRPr sz="1200">
                <a:solidFill>
                  <a:srgbClr val="220001"/>
                </a:solidFill>
              </a:defRPr>
            </a:lvl1pPr>
          </a:lstStyle>
          <a:p>
            <a:pPr lvl="0"/>
            <a:r>
              <a:rPr lang="fr-FR" dirty="0" err="1"/>
              <a:t>Text</a:t>
            </a:r>
            <a:endParaRPr lang="fr-FR" dirty="0"/>
          </a:p>
        </p:txBody>
      </p:sp>
      <p:sp>
        <p:nvSpPr>
          <p:cNvPr id="46" name="Espace réservé du texte 21">
            <a:extLst>
              <a:ext uri="{FF2B5EF4-FFF2-40B4-BE49-F238E27FC236}">
                <a16:creationId xmlns:a16="http://schemas.microsoft.com/office/drawing/2014/main" id="{94C41354-4C25-2384-9AEB-04374CCEBDBA}"/>
              </a:ext>
            </a:extLst>
          </p:cNvPr>
          <p:cNvSpPr>
            <a:spLocks noGrp="1"/>
          </p:cNvSpPr>
          <p:nvPr>
            <p:ph type="body" sz="quarter" idx="23" hasCustomPrompt="1"/>
          </p:nvPr>
        </p:nvSpPr>
        <p:spPr>
          <a:xfrm>
            <a:off x="6387837" y="1935480"/>
            <a:ext cx="2155136" cy="2621280"/>
          </a:xfrm>
        </p:spPr>
        <p:txBody>
          <a:bodyPr>
            <a:normAutofit/>
          </a:bodyPr>
          <a:lstStyle>
            <a:lvl1pPr marL="0" indent="0" algn="l">
              <a:buNone/>
              <a:defRPr sz="1200">
                <a:solidFill>
                  <a:srgbClr val="220001"/>
                </a:solidFill>
              </a:defRPr>
            </a:lvl1pPr>
          </a:lstStyle>
          <a:p>
            <a:pPr lvl="0"/>
            <a:r>
              <a:rPr lang="fr-FR" dirty="0" err="1"/>
              <a:t>Text</a:t>
            </a:r>
            <a:endParaRPr lang="fr-FR" dirty="0"/>
          </a:p>
        </p:txBody>
      </p:sp>
      <p:sp>
        <p:nvSpPr>
          <p:cNvPr id="56" name="ZoneTexte 55">
            <a:extLst>
              <a:ext uri="{FF2B5EF4-FFF2-40B4-BE49-F238E27FC236}">
                <a16:creationId xmlns:a16="http://schemas.microsoft.com/office/drawing/2014/main" id="{93ABAF8E-4781-8C63-A354-71FC2D27B125}"/>
              </a:ext>
            </a:extLst>
          </p:cNvPr>
          <p:cNvSpPr txBox="1"/>
          <p:nvPr userDrawn="1"/>
        </p:nvSpPr>
        <p:spPr>
          <a:xfrm>
            <a:off x="8442000" y="4772765"/>
            <a:ext cx="270000" cy="161263"/>
          </a:xfrm>
          <a:prstGeom prst="rect">
            <a:avLst/>
          </a:prstGeom>
          <a:noFill/>
        </p:spPr>
        <p:txBody>
          <a:bodyPr wrap="square" lIns="0" tIns="0" rIns="0" bIns="0" rtlCol="0">
            <a:spAutoFit/>
          </a:bodyPr>
          <a:lstStyle/>
          <a:p>
            <a:pPr marL="0" marR="0" lvl="0" indent="0" algn="r" defTabSz="685800" rtl="0" eaLnBrk="1" fontAlgn="auto" latinLnBrk="0" hangingPunct="1">
              <a:lnSpc>
                <a:spcPct val="130000"/>
              </a:lnSpc>
              <a:spcBef>
                <a:spcPts val="0"/>
              </a:spcBef>
              <a:spcAft>
                <a:spcPts val="0"/>
              </a:spcAft>
              <a:buClrTx/>
              <a:buSzTx/>
              <a:buFontTx/>
              <a:buNone/>
              <a:tabLst/>
              <a:defRPr/>
            </a:pPr>
            <a:fld id="{2A1C9BE6-0C0A-46F3-AF6B-E526F4C30B47}" type="slidenum">
              <a:rPr kumimoji="0" lang="en-US" sz="900" b="1" i="0" u="none" strike="noStrike" kern="1200" cap="none" spc="0" normalizeH="0" baseline="0" noProof="0" smtClean="0">
                <a:ln>
                  <a:noFill/>
                </a:ln>
                <a:solidFill>
                  <a:srgbClr val="210000">
                    <a:alpha val="65000"/>
                  </a:srgbClr>
                </a:solidFill>
                <a:effectLst/>
                <a:uLnTx/>
                <a:uFillTx/>
                <a:latin typeface="Arial"/>
                <a:ea typeface="+mn-ea"/>
                <a:cs typeface="+mn-cs"/>
              </a:rPr>
              <a:pPr marL="0" marR="0" lvl="0" indent="0" algn="r" defTabSz="685800" rtl="0" eaLnBrk="1" fontAlgn="auto" latinLnBrk="0" hangingPunct="1">
                <a:lnSpc>
                  <a:spcPct val="130000"/>
                </a:lnSpc>
                <a:spcBef>
                  <a:spcPts val="0"/>
                </a:spcBef>
                <a:spcAft>
                  <a:spcPts val="0"/>
                </a:spcAft>
                <a:buClrTx/>
                <a:buSzTx/>
                <a:buFontTx/>
                <a:buNone/>
                <a:tabLst/>
                <a:defRPr/>
              </a:pPr>
              <a:t>‹#›</a:t>
            </a:fld>
            <a:endParaRPr kumimoji="0" lang="en-US" sz="900" b="1" i="0" u="none" strike="noStrike" kern="1200" cap="none" spc="0" normalizeH="0" baseline="0" noProof="0" dirty="0">
              <a:ln>
                <a:noFill/>
              </a:ln>
              <a:solidFill>
                <a:srgbClr val="210000">
                  <a:alpha val="65000"/>
                </a:srgbClr>
              </a:solidFill>
              <a:effectLst/>
              <a:uLnTx/>
              <a:uFillTx/>
              <a:latin typeface="Arial"/>
              <a:ea typeface="+mn-ea"/>
              <a:cs typeface="+mn-cs"/>
            </a:endParaRPr>
          </a:p>
        </p:txBody>
      </p:sp>
    </p:spTree>
    <p:extLst>
      <p:ext uri="{BB962C8B-B14F-4D97-AF65-F5344CB8AC3E}">
        <p14:creationId xmlns:p14="http://schemas.microsoft.com/office/powerpoint/2010/main" val="34807156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userDrawn="1">
  <p:cSld name="ContentSlide03">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6EC470E-CF81-2090-45E7-E6448E93D482}"/>
              </a:ext>
            </a:extLst>
          </p:cNvPr>
          <p:cNvPicPr>
            <a:picLocks noChangeAspect="1"/>
          </p:cNvPicPr>
          <p:nvPr userDrawn="1"/>
        </p:nvPicPr>
        <p:blipFill>
          <a:blip r:embed="rId2"/>
          <a:stretch>
            <a:fillRect/>
          </a:stretch>
        </p:blipFill>
        <p:spPr>
          <a:xfrm>
            <a:off x="0" y="0"/>
            <a:ext cx="9144000" cy="5144826"/>
          </a:xfrm>
          <a:prstGeom prst="rect">
            <a:avLst/>
          </a:prstGeom>
        </p:spPr>
      </p:pic>
      <p:sp>
        <p:nvSpPr>
          <p:cNvPr id="8" name="ZoneTexte 7">
            <a:extLst>
              <a:ext uri="{FF2B5EF4-FFF2-40B4-BE49-F238E27FC236}">
                <a16:creationId xmlns:a16="http://schemas.microsoft.com/office/drawing/2014/main" id="{050AC299-544C-5655-CD50-FD10F86E868F}"/>
              </a:ext>
            </a:extLst>
          </p:cNvPr>
          <p:cNvSpPr txBox="1"/>
          <p:nvPr userDrawn="1"/>
        </p:nvSpPr>
        <p:spPr>
          <a:xfrm>
            <a:off x="8442000" y="4772765"/>
            <a:ext cx="270000" cy="161263"/>
          </a:xfrm>
          <a:prstGeom prst="rect">
            <a:avLst/>
          </a:prstGeom>
          <a:noFill/>
        </p:spPr>
        <p:txBody>
          <a:bodyPr wrap="square" lIns="0" tIns="0" rIns="0" bIns="0" rtlCol="0">
            <a:spAutoFit/>
          </a:bodyPr>
          <a:lstStyle/>
          <a:p>
            <a:pPr marL="0" marR="0" lvl="0" indent="0" algn="r" defTabSz="685800" rtl="0" eaLnBrk="1" fontAlgn="auto" latinLnBrk="0" hangingPunct="1">
              <a:lnSpc>
                <a:spcPct val="130000"/>
              </a:lnSpc>
              <a:spcBef>
                <a:spcPts val="0"/>
              </a:spcBef>
              <a:spcAft>
                <a:spcPts val="0"/>
              </a:spcAft>
              <a:buClrTx/>
              <a:buSzTx/>
              <a:buFontTx/>
              <a:buNone/>
              <a:tabLst/>
              <a:defRPr/>
            </a:pPr>
            <a:fld id="{2A1C9BE6-0C0A-46F3-AF6B-E526F4C30B47}" type="slidenum">
              <a:rPr kumimoji="0" lang="en-US" sz="900" b="1" i="0" u="none" strike="noStrike" kern="1200" cap="none" spc="0" normalizeH="0" baseline="0" noProof="0" smtClean="0">
                <a:ln>
                  <a:noFill/>
                </a:ln>
                <a:solidFill>
                  <a:srgbClr val="210000">
                    <a:alpha val="65000"/>
                  </a:srgbClr>
                </a:solidFill>
                <a:effectLst/>
                <a:uLnTx/>
                <a:uFillTx/>
                <a:latin typeface="Arial"/>
                <a:ea typeface="+mn-ea"/>
                <a:cs typeface="+mn-cs"/>
              </a:rPr>
              <a:pPr marL="0" marR="0" lvl="0" indent="0" algn="r" defTabSz="685800" rtl="0" eaLnBrk="1" fontAlgn="auto" latinLnBrk="0" hangingPunct="1">
                <a:lnSpc>
                  <a:spcPct val="130000"/>
                </a:lnSpc>
                <a:spcBef>
                  <a:spcPts val="0"/>
                </a:spcBef>
                <a:spcAft>
                  <a:spcPts val="0"/>
                </a:spcAft>
                <a:buClrTx/>
                <a:buSzTx/>
                <a:buFontTx/>
                <a:buNone/>
                <a:tabLst/>
                <a:defRPr/>
              </a:pPr>
              <a:t>‹#›</a:t>
            </a:fld>
            <a:endParaRPr kumimoji="0" lang="en-US" sz="900" b="1" i="0" u="none" strike="noStrike" kern="1200" cap="none" spc="0" normalizeH="0" baseline="0" noProof="0" dirty="0">
              <a:ln>
                <a:noFill/>
              </a:ln>
              <a:solidFill>
                <a:srgbClr val="210000">
                  <a:alpha val="65000"/>
                </a:srgbClr>
              </a:solidFill>
              <a:effectLst/>
              <a:uLnTx/>
              <a:uFillTx/>
              <a:latin typeface="Arial"/>
              <a:ea typeface="+mn-ea"/>
              <a:cs typeface="+mn-cs"/>
            </a:endParaRPr>
          </a:p>
        </p:txBody>
      </p:sp>
      <p:sp>
        <p:nvSpPr>
          <p:cNvPr id="9" name="Titre 12">
            <a:extLst>
              <a:ext uri="{FF2B5EF4-FFF2-40B4-BE49-F238E27FC236}">
                <a16:creationId xmlns:a16="http://schemas.microsoft.com/office/drawing/2014/main" id="{620DC2C0-BB38-0C77-0B97-9A17CC33EDE0}"/>
              </a:ext>
            </a:extLst>
          </p:cNvPr>
          <p:cNvSpPr>
            <a:spLocks noGrp="1"/>
          </p:cNvSpPr>
          <p:nvPr>
            <p:ph type="title" hasCustomPrompt="1"/>
          </p:nvPr>
        </p:nvSpPr>
        <p:spPr>
          <a:xfrm>
            <a:off x="1070174" y="146963"/>
            <a:ext cx="7502326" cy="447863"/>
          </a:xfrm>
        </p:spPr>
        <p:txBody>
          <a:bodyPr/>
          <a:lstStyle>
            <a:lvl1pPr>
              <a:tabLst>
                <a:tab pos="3227785" algn="l"/>
              </a:tabLst>
              <a:defRPr sz="2400" b="1">
                <a:solidFill>
                  <a:srgbClr val="220001"/>
                </a:solidFill>
              </a:defRPr>
            </a:lvl1pPr>
          </a:lstStyle>
          <a:p>
            <a:r>
              <a:rPr lang="en-US" dirty="0"/>
              <a:t>Title of the Slide on One Line</a:t>
            </a:r>
          </a:p>
        </p:txBody>
      </p:sp>
      <p:sp>
        <p:nvSpPr>
          <p:cNvPr id="12" name="Espace réservé du texte 21">
            <a:extLst>
              <a:ext uri="{FF2B5EF4-FFF2-40B4-BE49-F238E27FC236}">
                <a16:creationId xmlns:a16="http://schemas.microsoft.com/office/drawing/2014/main" id="{37CEEBA5-F178-01A9-95DE-55E15A8BC96F}"/>
              </a:ext>
            </a:extLst>
          </p:cNvPr>
          <p:cNvSpPr>
            <a:spLocks noGrp="1"/>
          </p:cNvSpPr>
          <p:nvPr>
            <p:ph type="body" sz="quarter" idx="16" hasCustomPrompt="1"/>
          </p:nvPr>
        </p:nvSpPr>
        <p:spPr>
          <a:xfrm>
            <a:off x="1070175" y="629368"/>
            <a:ext cx="7492801" cy="4150658"/>
          </a:xfrm>
        </p:spPr>
        <p:txBody>
          <a:bodyPr/>
          <a:lstStyle>
            <a:lvl1pPr marL="0" indent="0">
              <a:buNone/>
              <a:defRPr sz="1500">
                <a:solidFill>
                  <a:srgbClr val="220001"/>
                </a:solidFill>
              </a:defRPr>
            </a:lvl1pPr>
          </a:lstStyle>
          <a:p>
            <a:pPr lvl="0"/>
            <a:r>
              <a:rPr lang="fr-FR" dirty="0"/>
              <a:t>Text or </a:t>
            </a:r>
            <a:r>
              <a:rPr lang="fr-FR" dirty="0" err="1"/>
              <a:t>schemes</a:t>
            </a:r>
            <a:endParaRPr lang="fr-FR" dirty="0"/>
          </a:p>
        </p:txBody>
      </p:sp>
    </p:spTree>
    <p:extLst>
      <p:ext uri="{BB962C8B-B14F-4D97-AF65-F5344CB8AC3E}">
        <p14:creationId xmlns:p14="http://schemas.microsoft.com/office/powerpoint/2010/main" val="34727222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17">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3"/>
        <p:cNvGrpSpPr/>
        <p:nvPr/>
      </p:nvGrpSpPr>
      <p:grpSpPr>
        <a:xfrm>
          <a:off x="0" y="0"/>
          <a:ext cx="0" cy="0"/>
          <a:chOff x="0" y="0"/>
          <a:chExt cx="0" cy="0"/>
        </a:xfrm>
      </p:grpSpPr>
      <p:sp>
        <p:nvSpPr>
          <p:cNvPr id="14" name="Google Shape;14;p17"/>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5" name="Google Shape;15;p17"/>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6" name="Google Shape;16;p1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sp>
        <p:nvSpPr>
          <p:cNvPr id="18" name="Google Shape;18;p18"/>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19" name="Google Shape;19;p1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1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19"/>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19"/>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1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21"/>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21"/>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2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22"/>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2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23"/>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23"/>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23"/>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23"/>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0" name="Google Shape;40;p2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24"/>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SzPts val="1800"/>
              <a:buNone/>
              <a:defRPr/>
            </a:lvl1pPr>
          </a:lstStyle>
          <a:p>
            <a:endParaRPr/>
          </a:p>
        </p:txBody>
      </p:sp>
      <p:sp>
        <p:nvSpPr>
          <p:cNvPr id="43" name="Google Shape;43;p2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25"/>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6" name="Google Shape;46;p25"/>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no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1600"/>
              </a:spcBef>
              <a:spcAft>
                <a:spcPts val="0"/>
              </a:spcAft>
              <a:buSzPts val="1400"/>
              <a:buChar char="○"/>
              <a:defRPr/>
            </a:lvl2pPr>
            <a:lvl3pPr marL="1371600" lvl="2" indent="-317500" algn="ctr">
              <a:lnSpc>
                <a:spcPct val="115000"/>
              </a:lnSpc>
              <a:spcBef>
                <a:spcPts val="1600"/>
              </a:spcBef>
              <a:spcAft>
                <a:spcPts val="0"/>
              </a:spcAft>
              <a:buSzPts val="1400"/>
              <a:buChar char="■"/>
              <a:defRPr/>
            </a:lvl3pPr>
            <a:lvl4pPr marL="1828800" lvl="3" indent="-317500" algn="ctr">
              <a:lnSpc>
                <a:spcPct val="115000"/>
              </a:lnSpc>
              <a:spcBef>
                <a:spcPts val="1600"/>
              </a:spcBef>
              <a:spcAft>
                <a:spcPts val="0"/>
              </a:spcAft>
              <a:buSzPts val="1400"/>
              <a:buChar char="●"/>
              <a:defRPr/>
            </a:lvl4pPr>
            <a:lvl5pPr marL="2286000" lvl="4" indent="-317500" algn="ctr">
              <a:lnSpc>
                <a:spcPct val="115000"/>
              </a:lnSpc>
              <a:spcBef>
                <a:spcPts val="1600"/>
              </a:spcBef>
              <a:spcAft>
                <a:spcPts val="0"/>
              </a:spcAft>
              <a:buSzPts val="1400"/>
              <a:buChar char="○"/>
              <a:defRPr/>
            </a:lvl5pPr>
            <a:lvl6pPr marL="2743200" lvl="5" indent="-317500" algn="ctr">
              <a:lnSpc>
                <a:spcPct val="115000"/>
              </a:lnSpc>
              <a:spcBef>
                <a:spcPts val="1600"/>
              </a:spcBef>
              <a:spcAft>
                <a:spcPts val="0"/>
              </a:spcAft>
              <a:buSzPts val="1400"/>
              <a:buChar char="■"/>
              <a:defRPr/>
            </a:lvl6pPr>
            <a:lvl7pPr marL="3200400" lvl="6" indent="-317500" algn="ctr">
              <a:lnSpc>
                <a:spcPct val="115000"/>
              </a:lnSpc>
              <a:spcBef>
                <a:spcPts val="1600"/>
              </a:spcBef>
              <a:spcAft>
                <a:spcPts val="0"/>
              </a:spcAft>
              <a:buSzPts val="1400"/>
              <a:buChar char="●"/>
              <a:defRPr/>
            </a:lvl7pPr>
            <a:lvl8pPr marL="3657600" lvl="7" indent="-317500" algn="ctr">
              <a:lnSpc>
                <a:spcPct val="115000"/>
              </a:lnSpc>
              <a:spcBef>
                <a:spcPts val="1600"/>
              </a:spcBef>
              <a:spcAft>
                <a:spcPts val="0"/>
              </a:spcAft>
              <a:buSzPts val="1400"/>
              <a:buChar char="○"/>
              <a:defRPr/>
            </a:lvl8pPr>
            <a:lvl9pPr marL="4114800" lvl="8" indent="-317500" algn="ctr">
              <a:lnSpc>
                <a:spcPct val="115000"/>
              </a:lnSpc>
              <a:spcBef>
                <a:spcPts val="1600"/>
              </a:spcBef>
              <a:spcAft>
                <a:spcPts val="1600"/>
              </a:spcAft>
              <a:buSzPts val="1400"/>
              <a:buChar char="■"/>
              <a:defRPr/>
            </a:lvl9pPr>
          </a:lstStyle>
          <a:p>
            <a:endParaRPr/>
          </a:p>
        </p:txBody>
      </p:sp>
      <p:sp>
        <p:nvSpPr>
          <p:cNvPr id="47" name="Google Shape;47;p2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 name="Google Shape;7;p15"/>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8" name="Google Shape;8;p1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 id="2147483664" r:id="rId15"/>
    <p:sldLayoutId id="2147483666" r:id="rId16"/>
    <p:sldLayoutId id="2147483667"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6.png"/><Relationship Id="rId3" Type="http://schemas.openxmlformats.org/officeDocument/2006/relationships/image" Target="../media/image6.png"/><Relationship Id="rId7" Type="http://schemas.openxmlformats.org/officeDocument/2006/relationships/image" Target="../media/image13.png"/><Relationship Id="rId12" Type="http://schemas.openxmlformats.org/officeDocument/2006/relationships/image" Target="../media/image12.png"/><Relationship Id="rId2" Type="http://schemas.openxmlformats.org/officeDocument/2006/relationships/notesSlide" Target="../notesSlides/notesSlide8.xml"/><Relationship Id="rId16" Type="http://schemas.openxmlformats.org/officeDocument/2006/relationships/image" Target="../media/image19.png"/><Relationship Id="rId1" Type="http://schemas.openxmlformats.org/officeDocument/2006/relationships/slideLayout" Target="../slideLayouts/slideLayout15.xml"/><Relationship Id="rId6" Type="http://schemas.openxmlformats.org/officeDocument/2006/relationships/image" Target="../media/image9.png"/><Relationship Id="rId11" Type="http://schemas.openxmlformats.org/officeDocument/2006/relationships/image" Target="../media/image11.png"/><Relationship Id="rId5" Type="http://schemas.openxmlformats.org/officeDocument/2006/relationships/image" Target="../media/image8.png"/><Relationship Id="rId15" Type="http://schemas.openxmlformats.org/officeDocument/2006/relationships/image" Target="../media/image18.png"/><Relationship Id="rId10" Type="http://schemas.openxmlformats.org/officeDocument/2006/relationships/image" Target="../media/image10.png"/><Relationship Id="rId4" Type="http://schemas.openxmlformats.org/officeDocument/2006/relationships/image" Target="../media/image7.png"/><Relationship Id="rId9" Type="http://schemas.openxmlformats.org/officeDocument/2006/relationships/image" Target="../media/image15.png"/><Relationship Id="rId14" Type="http://schemas.openxmlformats.org/officeDocument/2006/relationships/image" Target="../media/image17.png"/></Relationships>
</file>

<file path=ppt/slides/_rels/slide11.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0.png"/><Relationship Id="rId7"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15.xml"/><Relationship Id="rId6" Type="http://schemas.openxmlformats.org/officeDocument/2006/relationships/image" Target="../media/image16.png"/><Relationship Id="rId5" Type="http://schemas.openxmlformats.org/officeDocument/2006/relationships/image" Target="../media/image12.png"/><Relationship Id="rId4" Type="http://schemas.openxmlformats.org/officeDocument/2006/relationships/image" Target="../media/image11.png"/><Relationship Id="rId9" Type="http://schemas.openxmlformats.org/officeDocument/2006/relationships/image" Target="../media/image1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3.xml"/><Relationship Id="rId5" Type="http://schemas.openxmlformats.org/officeDocument/2006/relationships/image" Target="../media/image27.png"/><Relationship Id="rId4" Type="http://schemas.openxmlformats.org/officeDocument/2006/relationships/image" Target="../media/image2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2.pn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2.xml"/><Relationship Id="rId4" Type="http://schemas.openxmlformats.org/officeDocument/2006/relationships/image" Target="../media/image3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14.xml"/><Relationship Id="rId4" Type="http://schemas.openxmlformats.org/officeDocument/2006/relationships/image" Target="../media/image33.png"/></Relationships>
</file>

<file path=ppt/slides/_rels/slide3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3" Type="http://schemas.openxmlformats.org/officeDocument/2006/relationships/hyperlink" Target="https://huggingface.co/spaces/open-llm-leaderboard-old/open_llm_leaderboard" TargetMode="External"/><Relationship Id="rId2" Type="http://schemas.openxmlformats.org/officeDocument/2006/relationships/notesSlide" Target="../notesSlides/notesSlide21.xml"/><Relationship Id="rId1" Type="http://schemas.openxmlformats.org/officeDocument/2006/relationships/slideLayout" Target="../slideLayouts/slideLayout14.xml"/><Relationship Id="rId4" Type="http://schemas.openxmlformats.org/officeDocument/2006/relationships/hyperlink" Target="https://lmarena.ai/" TargetMode="External"/></Relationships>
</file>

<file path=ppt/slides/_rels/slide46.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notesSlide" Target="../notesSlides/notesSlide22.xml"/><Relationship Id="rId1" Type="http://schemas.openxmlformats.org/officeDocument/2006/relationships/slideLayout" Target="../slideLayouts/slideLayout14.xml"/><Relationship Id="rId6" Type="http://schemas.openxmlformats.org/officeDocument/2006/relationships/image" Target="../media/image41.png"/><Relationship Id="rId11" Type="http://schemas.openxmlformats.org/officeDocument/2006/relationships/image" Target="../media/image46.png"/><Relationship Id="rId5" Type="http://schemas.openxmlformats.org/officeDocument/2006/relationships/image" Target="../media/image40.png"/><Relationship Id="rId10" Type="http://schemas.openxmlformats.org/officeDocument/2006/relationships/image" Target="../media/image45.png"/><Relationship Id="rId4" Type="http://schemas.openxmlformats.org/officeDocument/2006/relationships/image" Target="../media/image39.png"/><Relationship Id="rId9" Type="http://schemas.openxmlformats.org/officeDocument/2006/relationships/image" Target="../media/image44.png"/></Relationships>
</file>

<file path=ppt/slides/_rels/slide4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3.xml"/><Relationship Id="rId1" Type="http://schemas.openxmlformats.org/officeDocument/2006/relationships/slideLayout" Target="../slideLayouts/slideLayout14.xml"/><Relationship Id="rId5" Type="http://schemas.openxmlformats.org/officeDocument/2006/relationships/hyperlink" Target="https://lmarena.ai/" TargetMode="External"/><Relationship Id="rId4" Type="http://schemas.openxmlformats.org/officeDocument/2006/relationships/hyperlink" Target="https://huggingface.co/spaces/open-llm-leaderboard-old/open_llm_leaderboard" TargetMode="External"/></Relationships>
</file>

<file path=ppt/slides/_rels/slide48.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notesSlide" Target="../notesSlides/notesSlide24.xml"/><Relationship Id="rId1" Type="http://schemas.openxmlformats.org/officeDocument/2006/relationships/slideLayout" Target="../slideLayouts/slideLayout14.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 Id="rId9" Type="http://schemas.openxmlformats.org/officeDocument/2006/relationships/image" Target="../media/image54.png"/></Relationships>
</file>

<file path=ppt/slides/_rels/slide4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5.xml"/><Relationship Id="rId1" Type="http://schemas.openxmlformats.org/officeDocument/2006/relationships/slideLayout" Target="../slideLayouts/slideLayout14.xml"/><Relationship Id="rId4" Type="http://schemas.openxmlformats.org/officeDocument/2006/relationships/image" Target="../media/image56.sv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50.xml.rels><?xml version="1.0" encoding="UTF-8" standalone="yes"?>
<Relationships xmlns="http://schemas.openxmlformats.org/package/2006/relationships"><Relationship Id="rId8" Type="http://schemas.openxmlformats.org/officeDocument/2006/relationships/image" Target="../media/image62.jpeg"/><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notesSlide" Target="../notesSlides/notesSlide26.xml"/><Relationship Id="rId1" Type="http://schemas.openxmlformats.org/officeDocument/2006/relationships/slideLayout" Target="../slideLayouts/slideLayout14.xml"/><Relationship Id="rId6" Type="http://schemas.openxmlformats.org/officeDocument/2006/relationships/image" Target="../media/image60.png"/><Relationship Id="rId5" Type="http://schemas.openxmlformats.org/officeDocument/2006/relationships/image" Target="../media/image59.jpeg"/><Relationship Id="rId4" Type="http://schemas.openxmlformats.org/officeDocument/2006/relationships/image" Target="../media/image58.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4.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9"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3"/>
        <p:cNvGrpSpPr/>
        <p:nvPr/>
      </p:nvGrpSpPr>
      <p:grpSpPr>
        <a:xfrm>
          <a:off x="0" y="0"/>
          <a:ext cx="0" cy="0"/>
          <a:chOff x="0" y="0"/>
          <a:chExt cx="0" cy="0"/>
        </a:xfrm>
      </p:grpSpPr>
      <p:sp>
        <p:nvSpPr>
          <p:cNvPr id="54" name="Google Shape;54;p1"/>
          <p:cNvSpPr txBox="1"/>
          <p:nvPr/>
        </p:nvSpPr>
        <p:spPr>
          <a:xfrm>
            <a:off x="311700" y="3153075"/>
            <a:ext cx="8520600" cy="4401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rgbClr val="000000"/>
              </a:buClr>
              <a:buSzPts val="1800"/>
              <a:buFont typeface="Arial"/>
              <a:buNone/>
            </a:pPr>
            <a:r>
              <a:rPr lang="pt-PT" sz="1800" b="0" i="0" u="none" strike="noStrike" cap="none" dirty="0">
                <a:solidFill>
                  <a:srgbClr val="000000"/>
                </a:solidFill>
                <a:latin typeface="Roboto"/>
                <a:ea typeface="Roboto"/>
                <a:cs typeface="Roboto"/>
                <a:sym typeface="Roboto"/>
              </a:rPr>
              <a:t>Data </a:t>
            </a:r>
            <a:r>
              <a:rPr lang="pt-PT" sz="1800" b="0" i="0" u="none" strike="noStrike" cap="none" dirty="0" err="1">
                <a:solidFill>
                  <a:srgbClr val="000000"/>
                </a:solidFill>
                <a:latin typeface="Roboto"/>
                <a:ea typeface="Roboto"/>
                <a:cs typeface="Roboto"/>
                <a:sym typeface="Roboto"/>
              </a:rPr>
              <a:t>Science</a:t>
            </a:r>
            <a:r>
              <a:rPr lang="pt-PT" sz="1800" b="0" i="0" u="none" strike="noStrike" cap="none" dirty="0">
                <a:solidFill>
                  <a:srgbClr val="000000"/>
                </a:solidFill>
                <a:latin typeface="Roboto"/>
                <a:ea typeface="Roboto"/>
                <a:cs typeface="Roboto"/>
                <a:sym typeface="Roboto"/>
              </a:rPr>
              <a:t> </a:t>
            </a:r>
            <a:r>
              <a:rPr lang="pt-PT" sz="1800" b="0" i="0" u="none" strike="noStrike" cap="none" dirty="0" err="1">
                <a:solidFill>
                  <a:srgbClr val="000000"/>
                </a:solidFill>
                <a:latin typeface="Roboto"/>
                <a:ea typeface="Roboto"/>
                <a:cs typeface="Roboto"/>
                <a:sym typeface="Roboto"/>
              </a:rPr>
              <a:t>and</a:t>
            </a:r>
            <a:r>
              <a:rPr lang="pt-PT" sz="1800" b="0" i="0" u="none" strike="noStrike" cap="none" dirty="0">
                <a:solidFill>
                  <a:srgbClr val="000000"/>
                </a:solidFill>
                <a:latin typeface="Roboto"/>
                <a:ea typeface="Roboto"/>
                <a:cs typeface="Roboto"/>
                <a:sym typeface="Roboto"/>
              </a:rPr>
              <a:t> </a:t>
            </a:r>
            <a:r>
              <a:rPr lang="pt-PT" sz="1800" b="0" i="0" u="none" strike="noStrike" cap="none" dirty="0" err="1">
                <a:solidFill>
                  <a:srgbClr val="000000"/>
                </a:solidFill>
                <a:latin typeface="Roboto"/>
                <a:ea typeface="Roboto"/>
                <a:cs typeface="Roboto"/>
                <a:sym typeface="Roboto"/>
              </a:rPr>
              <a:t>Machine</a:t>
            </a:r>
            <a:r>
              <a:rPr lang="pt-PT" sz="1800" b="0" i="0" u="none" strike="noStrike" cap="none" dirty="0">
                <a:solidFill>
                  <a:srgbClr val="000000"/>
                </a:solidFill>
                <a:latin typeface="Roboto"/>
                <a:ea typeface="Roboto"/>
                <a:cs typeface="Roboto"/>
                <a:sym typeface="Roboto"/>
              </a:rPr>
              <a:t> </a:t>
            </a:r>
            <a:r>
              <a:rPr lang="pt-PT" sz="1800" b="0" i="0" u="none" strike="noStrike" cap="none" dirty="0" err="1">
                <a:solidFill>
                  <a:srgbClr val="000000"/>
                </a:solidFill>
                <a:latin typeface="Roboto"/>
                <a:ea typeface="Roboto"/>
                <a:cs typeface="Roboto"/>
                <a:sym typeface="Roboto"/>
              </a:rPr>
              <a:t>Learning</a:t>
            </a:r>
            <a:endParaRPr sz="1800" b="0" i="0" u="none" strike="noStrike" cap="none" dirty="0">
              <a:solidFill>
                <a:srgbClr val="000000"/>
              </a:solidFill>
              <a:latin typeface="Roboto"/>
              <a:ea typeface="Roboto"/>
              <a:cs typeface="Roboto"/>
              <a:sym typeface="Roboto"/>
            </a:endParaRPr>
          </a:p>
        </p:txBody>
      </p:sp>
      <p:sp>
        <p:nvSpPr>
          <p:cNvPr id="55" name="Google Shape;55;p1"/>
          <p:cNvSpPr txBox="1"/>
          <p:nvPr/>
        </p:nvSpPr>
        <p:spPr>
          <a:xfrm>
            <a:off x="311700" y="3560975"/>
            <a:ext cx="8520600" cy="3417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dirty="0">
                <a:solidFill>
                  <a:srgbClr val="595959"/>
                </a:solidFill>
                <a:latin typeface="Roboto"/>
                <a:ea typeface="Roboto"/>
                <a:cs typeface="Roboto"/>
                <a:sym typeface="Roboto"/>
              </a:rPr>
              <a:t>Generative AI II</a:t>
            </a:r>
            <a:endParaRPr sz="1400" b="0" i="0" u="none" strike="noStrike" cap="none" dirty="0">
              <a:solidFill>
                <a:srgbClr val="595959"/>
              </a:solidFill>
              <a:latin typeface="Roboto"/>
              <a:ea typeface="Roboto"/>
              <a:cs typeface="Roboto"/>
              <a:sym typeface="Roboto"/>
            </a:endParaRPr>
          </a:p>
        </p:txBody>
      </p:sp>
      <p:pic>
        <p:nvPicPr>
          <p:cNvPr id="56" name="Google Shape;56;p1"/>
          <p:cNvPicPr preferRelativeResize="0"/>
          <p:nvPr/>
        </p:nvPicPr>
        <p:blipFill rotWithShape="1">
          <a:blip r:embed="rId4">
            <a:alphaModFix/>
          </a:blip>
          <a:srcRect/>
          <a:stretch/>
        </p:blipFill>
        <p:spPr>
          <a:xfrm>
            <a:off x="3786563" y="1393225"/>
            <a:ext cx="1570875" cy="1570875"/>
          </a:xfrm>
          <a:prstGeom prst="rect">
            <a:avLst/>
          </a:prstGeom>
          <a:noFill/>
          <a:ln>
            <a:noFill/>
          </a:ln>
        </p:spPr>
      </p:pic>
      <p:pic>
        <p:nvPicPr>
          <p:cNvPr id="57" name="Google Shape;57;p1"/>
          <p:cNvPicPr preferRelativeResize="0"/>
          <p:nvPr/>
        </p:nvPicPr>
        <p:blipFill rotWithShape="1">
          <a:blip r:embed="rId5">
            <a:alphaModFix/>
          </a:blip>
          <a:srcRect/>
          <a:stretch/>
        </p:blipFill>
        <p:spPr>
          <a:xfrm>
            <a:off x="7200904" y="72862"/>
            <a:ext cx="2599849" cy="2803224"/>
          </a:xfrm>
          <a:prstGeom prst="rect">
            <a:avLst/>
          </a:prstGeom>
          <a:noFill/>
          <a:ln>
            <a:noFill/>
          </a:ln>
        </p:spPr>
      </p:pic>
      <p:pic>
        <p:nvPicPr>
          <p:cNvPr id="58" name="Google Shape;58;p1"/>
          <p:cNvPicPr preferRelativeResize="0"/>
          <p:nvPr/>
        </p:nvPicPr>
        <p:blipFill rotWithShape="1">
          <a:blip r:embed="rId5">
            <a:alphaModFix/>
          </a:blip>
          <a:srcRect/>
          <a:stretch/>
        </p:blipFill>
        <p:spPr>
          <a:xfrm>
            <a:off x="-732950" y="3742975"/>
            <a:ext cx="2599849" cy="280322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78522A15-2AE1-6577-BED0-E7965D5CE563}"/>
              </a:ext>
            </a:extLst>
          </p:cNvPr>
          <p:cNvSpPr>
            <a:spLocks noGrp="1"/>
          </p:cNvSpPr>
          <p:nvPr>
            <p:ph type="title"/>
          </p:nvPr>
        </p:nvSpPr>
        <p:spPr>
          <a:xfrm>
            <a:off x="75616" y="601655"/>
            <a:ext cx="2649272" cy="666472"/>
          </a:xfrm>
        </p:spPr>
        <p:txBody>
          <a:bodyPr anchor="t">
            <a:normAutofit/>
          </a:bodyPr>
          <a:lstStyle/>
          <a:p>
            <a:pPr algn="ctr"/>
            <a:r>
              <a:rPr lang="en-GB" dirty="0"/>
              <a:t>Prompting</a:t>
            </a:r>
          </a:p>
        </p:txBody>
      </p:sp>
      <p:sp>
        <p:nvSpPr>
          <p:cNvPr id="6" name="TextBox 5">
            <a:extLst>
              <a:ext uri="{FF2B5EF4-FFF2-40B4-BE49-F238E27FC236}">
                <a16:creationId xmlns:a16="http://schemas.microsoft.com/office/drawing/2014/main" id="{65079091-A1F6-3BC7-1EE3-B28BAFE59AB2}"/>
              </a:ext>
            </a:extLst>
          </p:cNvPr>
          <p:cNvSpPr txBox="1"/>
          <p:nvPr/>
        </p:nvSpPr>
        <p:spPr>
          <a:xfrm>
            <a:off x="843129" y="1750511"/>
            <a:ext cx="1465471" cy="253916"/>
          </a:xfrm>
          <a:prstGeom prst="rect">
            <a:avLst/>
          </a:prstGeom>
          <a:noFill/>
        </p:spPr>
        <p:txBody>
          <a:bodyPr wrap="square">
            <a:spAutoFit/>
          </a:bodyPr>
          <a:lstStyle/>
          <a:p>
            <a:pPr algn="ctr">
              <a:buSzPts val="1100"/>
            </a:pPr>
            <a:r>
              <a:rPr lang="en-US" sz="1050" b="1" dirty="0">
                <a:latin typeface="Inter"/>
                <a:ea typeface="Inter"/>
                <a:cs typeface="Inter"/>
                <a:sym typeface="Inter"/>
              </a:rPr>
              <a:t>What time is it?</a:t>
            </a:r>
            <a:endParaRPr lang="en-US" sz="825" b="1" dirty="0">
              <a:latin typeface="Inter"/>
              <a:ea typeface="Inter"/>
              <a:cs typeface="Inter"/>
              <a:sym typeface="Inter"/>
            </a:endParaRPr>
          </a:p>
        </p:txBody>
      </p:sp>
      <p:cxnSp>
        <p:nvCxnSpPr>
          <p:cNvPr id="8" name="Straight Arrow Connector 7">
            <a:extLst>
              <a:ext uri="{FF2B5EF4-FFF2-40B4-BE49-F238E27FC236}">
                <a16:creationId xmlns:a16="http://schemas.microsoft.com/office/drawing/2014/main" id="{1F957A2A-F056-5CD3-373D-31BA47F66B21}"/>
              </a:ext>
            </a:extLst>
          </p:cNvPr>
          <p:cNvCxnSpPr>
            <a:cxnSpLocks/>
          </p:cNvCxnSpPr>
          <p:nvPr/>
        </p:nvCxnSpPr>
        <p:spPr>
          <a:xfrm>
            <a:off x="2309728" y="1865927"/>
            <a:ext cx="17375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9" name="Picture 2" descr="Eyes ">
            <a:extLst>
              <a:ext uri="{FF2B5EF4-FFF2-40B4-BE49-F238E27FC236}">
                <a16:creationId xmlns:a16="http://schemas.microsoft.com/office/drawing/2014/main" id="{D254C502-27A8-3E2F-0799-88C9349D4A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2520" y="1519792"/>
            <a:ext cx="715736" cy="71573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Mindset ">
            <a:extLst>
              <a:ext uri="{FF2B5EF4-FFF2-40B4-BE49-F238E27FC236}">
                <a16:creationId xmlns:a16="http://schemas.microsoft.com/office/drawing/2014/main" id="{B8FF3BB3-4799-FC54-5748-B8C6616D8A0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68912" y="1557417"/>
            <a:ext cx="666750" cy="66675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8" descr="Talking ">
            <a:extLst>
              <a:ext uri="{FF2B5EF4-FFF2-40B4-BE49-F238E27FC236}">
                <a16:creationId xmlns:a16="http://schemas.microsoft.com/office/drawing/2014/main" id="{AEF12AF0-6475-73D6-FE92-951988DDB5A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09749" y="1630829"/>
            <a:ext cx="521989" cy="521989"/>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Signal ">
            <a:extLst>
              <a:ext uri="{FF2B5EF4-FFF2-40B4-BE49-F238E27FC236}">
                <a16:creationId xmlns:a16="http://schemas.microsoft.com/office/drawing/2014/main" id="{FA17EBFB-1825-B50A-F5D2-D6E44503009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87433" y="1719994"/>
            <a:ext cx="385877" cy="38587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6" descr="Signal ">
            <a:extLst>
              <a:ext uri="{FF2B5EF4-FFF2-40B4-BE49-F238E27FC236}">
                <a16:creationId xmlns:a16="http://schemas.microsoft.com/office/drawing/2014/main" id="{AED1138D-DE86-5922-10B9-4AAB3071454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29767" y="1730589"/>
            <a:ext cx="385877" cy="385877"/>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Straight Arrow Connector 13">
            <a:extLst>
              <a:ext uri="{FF2B5EF4-FFF2-40B4-BE49-F238E27FC236}">
                <a16:creationId xmlns:a16="http://schemas.microsoft.com/office/drawing/2014/main" id="{8A7F9367-81EE-4101-846D-74B62E257137}"/>
              </a:ext>
            </a:extLst>
          </p:cNvPr>
          <p:cNvCxnSpPr/>
          <p:nvPr/>
        </p:nvCxnSpPr>
        <p:spPr>
          <a:xfrm flipV="1">
            <a:off x="7425658" y="1957340"/>
            <a:ext cx="383721"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221A9061-65A9-D8EC-1AFF-323A3E2C4084}"/>
              </a:ext>
            </a:extLst>
          </p:cNvPr>
          <p:cNvSpPr txBox="1"/>
          <p:nvPr/>
        </p:nvSpPr>
        <p:spPr>
          <a:xfrm>
            <a:off x="7809379" y="1834090"/>
            <a:ext cx="730970" cy="253916"/>
          </a:xfrm>
          <a:prstGeom prst="rect">
            <a:avLst/>
          </a:prstGeom>
          <a:noFill/>
        </p:spPr>
        <p:txBody>
          <a:bodyPr wrap="square">
            <a:spAutoFit/>
          </a:bodyPr>
          <a:lstStyle/>
          <a:p>
            <a:pPr algn="ctr">
              <a:buSzPts val="1100"/>
            </a:pPr>
            <a:r>
              <a:rPr lang="en-US" sz="1050" b="1" dirty="0">
                <a:latin typeface="Inter"/>
                <a:ea typeface="Inter"/>
                <a:cs typeface="Inter"/>
                <a:sym typeface="Inter"/>
              </a:rPr>
              <a:t>10.30pm</a:t>
            </a:r>
            <a:endParaRPr lang="en-US" sz="825" b="1" dirty="0">
              <a:latin typeface="Inter"/>
              <a:ea typeface="Inter"/>
              <a:cs typeface="Inter"/>
              <a:sym typeface="Inter"/>
            </a:endParaRPr>
          </a:p>
        </p:txBody>
      </p:sp>
      <p:pic>
        <p:nvPicPr>
          <p:cNvPr id="1028" name="Picture 4" descr="Premium Vector | Alarm Clock Logo">
            <a:extLst>
              <a:ext uri="{FF2B5EF4-FFF2-40B4-BE49-F238E27FC236}">
                <a16:creationId xmlns:a16="http://schemas.microsoft.com/office/drawing/2014/main" id="{1617185D-AAE6-A873-B541-46960F8BAD4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39459" y="781604"/>
            <a:ext cx="738188" cy="73818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American Speech-Language-Hearing ...">
            <a:extLst>
              <a:ext uri="{FF2B5EF4-FFF2-40B4-BE49-F238E27FC236}">
                <a16:creationId xmlns:a16="http://schemas.microsoft.com/office/drawing/2014/main" id="{102E745D-EE07-225D-B45B-2B6A77E75B3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717663" y="410604"/>
            <a:ext cx="666750" cy="6667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Wristwatch Logo Images – Browse 168,583 ...">
            <a:extLst>
              <a:ext uri="{FF2B5EF4-FFF2-40B4-BE49-F238E27FC236}">
                <a16:creationId xmlns:a16="http://schemas.microsoft.com/office/drawing/2014/main" id="{61967511-58B8-47A9-226C-BF2642177E00}"/>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5073" t="29637" r="15950" b="26762"/>
          <a:stretch/>
        </p:blipFill>
        <p:spPr bwMode="auto">
          <a:xfrm>
            <a:off x="5347968" y="984955"/>
            <a:ext cx="762368" cy="481895"/>
          </a:xfrm>
          <a:prstGeom prst="rect">
            <a:avLst/>
          </a:prstGeom>
          <a:noFill/>
          <a:extLst>
            <a:ext uri="{909E8E84-426E-40DD-AFC4-6F175D3DCCD1}">
              <a14:hiddenFill xmlns:a14="http://schemas.microsoft.com/office/drawing/2010/main">
                <a:solidFill>
                  <a:srgbClr val="FFFFFF"/>
                </a:solidFill>
              </a14:hiddenFill>
            </a:ext>
          </a:extLst>
        </p:spPr>
      </p:pic>
      <p:cxnSp>
        <p:nvCxnSpPr>
          <p:cNvPr id="18" name="Straight Arrow Connector 17">
            <a:extLst>
              <a:ext uri="{FF2B5EF4-FFF2-40B4-BE49-F238E27FC236}">
                <a16:creationId xmlns:a16="http://schemas.microsoft.com/office/drawing/2014/main" id="{1B80400E-6783-5E7B-98AD-629712D46589}"/>
              </a:ext>
            </a:extLst>
          </p:cNvPr>
          <p:cNvCxnSpPr/>
          <p:nvPr/>
        </p:nvCxnSpPr>
        <p:spPr>
          <a:xfrm flipV="1">
            <a:off x="7547107" y="4014582"/>
            <a:ext cx="383721"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E6AA2C17-1612-5E03-0B08-658A463980E9}"/>
              </a:ext>
            </a:extLst>
          </p:cNvPr>
          <p:cNvSpPr txBox="1"/>
          <p:nvPr/>
        </p:nvSpPr>
        <p:spPr>
          <a:xfrm>
            <a:off x="7930828" y="3891332"/>
            <a:ext cx="730970" cy="253916"/>
          </a:xfrm>
          <a:prstGeom prst="rect">
            <a:avLst/>
          </a:prstGeom>
          <a:noFill/>
        </p:spPr>
        <p:txBody>
          <a:bodyPr wrap="square">
            <a:spAutoFit/>
          </a:bodyPr>
          <a:lstStyle/>
          <a:p>
            <a:pPr algn="ctr">
              <a:buSzPts val="1100"/>
            </a:pPr>
            <a:r>
              <a:rPr lang="en-US" sz="1050" b="1" dirty="0">
                <a:latin typeface="Inter"/>
                <a:ea typeface="Inter"/>
                <a:cs typeface="Inter"/>
                <a:sym typeface="Inter"/>
              </a:rPr>
              <a:t>10.30pm</a:t>
            </a:r>
            <a:endParaRPr lang="en-US" sz="825" b="1" dirty="0">
              <a:latin typeface="Inter"/>
              <a:ea typeface="Inter"/>
              <a:cs typeface="Inter"/>
              <a:sym typeface="Inter"/>
            </a:endParaRPr>
          </a:p>
        </p:txBody>
      </p:sp>
      <p:cxnSp>
        <p:nvCxnSpPr>
          <p:cNvPr id="21" name="Straight Arrow Connector 20">
            <a:extLst>
              <a:ext uri="{FF2B5EF4-FFF2-40B4-BE49-F238E27FC236}">
                <a16:creationId xmlns:a16="http://schemas.microsoft.com/office/drawing/2014/main" id="{D1ED8522-8A4B-4666-AA27-09556C20AEA9}"/>
              </a:ext>
            </a:extLst>
          </p:cNvPr>
          <p:cNvCxnSpPr>
            <a:cxnSpLocks/>
          </p:cNvCxnSpPr>
          <p:nvPr/>
        </p:nvCxnSpPr>
        <p:spPr>
          <a:xfrm>
            <a:off x="2269703" y="4110417"/>
            <a:ext cx="17375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2" name="Picture 18" descr="Row and column vectors - Wikipedia">
            <a:extLst>
              <a:ext uri="{FF2B5EF4-FFF2-40B4-BE49-F238E27FC236}">
                <a16:creationId xmlns:a16="http://schemas.microsoft.com/office/drawing/2014/main" id="{36833279-CE84-2B92-0EE5-42A09E0777E6}"/>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74950"/>
          <a:stretch/>
        </p:blipFill>
        <p:spPr bwMode="auto">
          <a:xfrm>
            <a:off x="3720455" y="3563126"/>
            <a:ext cx="527309" cy="1095375"/>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18" descr="Row and column vectors - Wikipedia">
            <a:extLst>
              <a:ext uri="{FF2B5EF4-FFF2-40B4-BE49-F238E27FC236}">
                <a16:creationId xmlns:a16="http://schemas.microsoft.com/office/drawing/2014/main" id="{3E2E3975-FC61-9C5B-65A2-AAE5AD8B15A1}"/>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74950"/>
          <a:stretch/>
        </p:blipFill>
        <p:spPr bwMode="auto">
          <a:xfrm>
            <a:off x="5846681" y="3563126"/>
            <a:ext cx="527309" cy="1095375"/>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14" descr="Artificial Neural Networks and its Applications - GeeksforGeeks">
            <a:extLst>
              <a:ext uri="{FF2B5EF4-FFF2-40B4-BE49-F238E27FC236}">
                <a16:creationId xmlns:a16="http://schemas.microsoft.com/office/drawing/2014/main" id="{D419F331-10B6-63B9-5856-358AF8438512}"/>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415726" y="3309757"/>
            <a:ext cx="1277639" cy="1393985"/>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2" descr="How Do Neural Network Systems Work? - CHM">
            <a:extLst>
              <a:ext uri="{FF2B5EF4-FFF2-40B4-BE49-F238E27FC236}">
                <a16:creationId xmlns:a16="http://schemas.microsoft.com/office/drawing/2014/main" id="{A58E8B18-11C6-1B37-E92B-84262C78C8A0}"/>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10122" r="12580"/>
          <a:stretch/>
        </p:blipFill>
        <p:spPr bwMode="auto">
          <a:xfrm>
            <a:off x="2544180" y="3617665"/>
            <a:ext cx="922011" cy="972439"/>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2" descr="How Do Neural Network Systems Work? - CHM">
            <a:extLst>
              <a:ext uri="{FF2B5EF4-FFF2-40B4-BE49-F238E27FC236}">
                <a16:creationId xmlns:a16="http://schemas.microsoft.com/office/drawing/2014/main" id="{36A4B995-AEE1-3DE2-E2E5-4AC3E1DA6FC5}"/>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10122" r="12580"/>
          <a:stretch/>
        </p:blipFill>
        <p:spPr bwMode="auto">
          <a:xfrm flipH="1">
            <a:off x="6527306" y="3563126"/>
            <a:ext cx="931731" cy="972439"/>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EF9EA541-0A66-BD91-DDC7-E13D849AC256}"/>
              </a:ext>
            </a:extLst>
          </p:cNvPr>
          <p:cNvSpPr txBox="1"/>
          <p:nvPr/>
        </p:nvSpPr>
        <p:spPr>
          <a:xfrm>
            <a:off x="878217" y="3988467"/>
            <a:ext cx="1391486" cy="253916"/>
          </a:xfrm>
          <a:prstGeom prst="rect">
            <a:avLst/>
          </a:prstGeom>
          <a:noFill/>
        </p:spPr>
        <p:txBody>
          <a:bodyPr wrap="square">
            <a:spAutoFit/>
          </a:bodyPr>
          <a:lstStyle/>
          <a:p>
            <a:pPr algn="ctr">
              <a:buSzPts val="1100"/>
            </a:pPr>
            <a:r>
              <a:rPr lang="en-US" sz="1050" b="1" dirty="0">
                <a:latin typeface="Inter"/>
                <a:ea typeface="Inter"/>
                <a:cs typeface="Inter"/>
                <a:sym typeface="Inter"/>
              </a:rPr>
              <a:t>What time is it?</a:t>
            </a:r>
            <a:endParaRPr lang="en-US" sz="825" b="1" dirty="0">
              <a:latin typeface="Inter"/>
              <a:ea typeface="Inter"/>
              <a:cs typeface="Inter"/>
              <a:sym typeface="Inter"/>
            </a:endParaRPr>
          </a:p>
        </p:txBody>
      </p:sp>
      <p:sp>
        <p:nvSpPr>
          <p:cNvPr id="28" name="TextBox 27">
            <a:extLst>
              <a:ext uri="{FF2B5EF4-FFF2-40B4-BE49-F238E27FC236}">
                <a16:creationId xmlns:a16="http://schemas.microsoft.com/office/drawing/2014/main" id="{9A41BDD2-7C2B-3401-5E10-3B6380F558CA}"/>
              </a:ext>
            </a:extLst>
          </p:cNvPr>
          <p:cNvSpPr txBox="1"/>
          <p:nvPr/>
        </p:nvSpPr>
        <p:spPr>
          <a:xfrm>
            <a:off x="5476583" y="754122"/>
            <a:ext cx="730970" cy="253916"/>
          </a:xfrm>
          <a:prstGeom prst="rect">
            <a:avLst/>
          </a:prstGeom>
          <a:noFill/>
        </p:spPr>
        <p:txBody>
          <a:bodyPr wrap="square">
            <a:spAutoFit/>
          </a:bodyPr>
          <a:lstStyle/>
          <a:p>
            <a:pPr algn="ctr">
              <a:buSzPts val="1100"/>
            </a:pPr>
            <a:r>
              <a:rPr lang="en-US" sz="1050" b="1" dirty="0">
                <a:latin typeface="Inter"/>
                <a:ea typeface="Inter"/>
                <a:cs typeface="Inter"/>
                <a:sym typeface="Inter"/>
              </a:rPr>
              <a:t>pm vs am</a:t>
            </a:r>
            <a:endParaRPr lang="en-US" sz="825" b="1" dirty="0">
              <a:latin typeface="Inter"/>
              <a:ea typeface="Inter"/>
              <a:cs typeface="Inter"/>
              <a:sym typeface="Inter"/>
            </a:endParaRPr>
          </a:p>
        </p:txBody>
      </p:sp>
      <p:pic>
        <p:nvPicPr>
          <p:cNvPr id="30" name="Picture 29" descr="A black background with a black square&#10;&#10;Description automatically generated with medium confidence">
            <a:extLst>
              <a:ext uri="{FF2B5EF4-FFF2-40B4-BE49-F238E27FC236}">
                <a16:creationId xmlns:a16="http://schemas.microsoft.com/office/drawing/2014/main" id="{81D96DAA-E450-05FD-B86A-88850C5E4E03}"/>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247764" y="2934241"/>
            <a:ext cx="341861" cy="341861"/>
          </a:xfrm>
          <a:prstGeom prst="rect">
            <a:avLst/>
          </a:prstGeom>
        </p:spPr>
      </p:pic>
      <p:pic>
        <p:nvPicPr>
          <p:cNvPr id="32" name="Picture 31" descr="A black background with a black square&#10;&#10;Description automatically generated with medium confidence">
            <a:extLst>
              <a:ext uri="{FF2B5EF4-FFF2-40B4-BE49-F238E27FC236}">
                <a16:creationId xmlns:a16="http://schemas.microsoft.com/office/drawing/2014/main" id="{5D3DD48A-014A-EE93-7A47-90BD3DDFC0F8}"/>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646569" y="3095705"/>
            <a:ext cx="341861" cy="341861"/>
          </a:xfrm>
          <a:prstGeom prst="rect">
            <a:avLst/>
          </a:prstGeom>
        </p:spPr>
      </p:pic>
      <p:pic>
        <p:nvPicPr>
          <p:cNvPr id="34" name="Picture 33" descr="A black background with a black square&#10;&#10;Description automatically generated with medium confidence">
            <a:extLst>
              <a:ext uri="{FF2B5EF4-FFF2-40B4-BE49-F238E27FC236}">
                <a16:creationId xmlns:a16="http://schemas.microsoft.com/office/drawing/2014/main" id="{15101400-2EF7-6EEA-7C42-4DB78DB05278}"/>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5255192" y="2678442"/>
            <a:ext cx="396260" cy="396260"/>
          </a:xfrm>
          <a:prstGeom prst="rect">
            <a:avLst/>
          </a:prstGeom>
        </p:spPr>
      </p:pic>
      <p:pic>
        <p:nvPicPr>
          <p:cNvPr id="36" name="Picture 35" descr="A black background with a black square&#10;&#10;Description automatically generated with medium confidence">
            <a:extLst>
              <a:ext uri="{FF2B5EF4-FFF2-40B4-BE49-F238E27FC236}">
                <a16:creationId xmlns:a16="http://schemas.microsoft.com/office/drawing/2014/main" id="{736B921D-9BD6-6DB1-2E1C-B945E3AB0BFE}"/>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4769637" y="2738936"/>
            <a:ext cx="307782" cy="307782"/>
          </a:xfrm>
          <a:prstGeom prst="rect">
            <a:avLst/>
          </a:prstGeom>
        </p:spPr>
      </p:pic>
      <p:cxnSp>
        <p:nvCxnSpPr>
          <p:cNvPr id="2" name="Straight Arrow Connector 1">
            <a:extLst>
              <a:ext uri="{FF2B5EF4-FFF2-40B4-BE49-F238E27FC236}">
                <a16:creationId xmlns:a16="http://schemas.microsoft.com/office/drawing/2014/main" id="{2A22CAAD-FFD2-0A4F-572B-1283528CE99C}"/>
              </a:ext>
            </a:extLst>
          </p:cNvPr>
          <p:cNvCxnSpPr>
            <a:cxnSpLocks/>
          </p:cNvCxnSpPr>
          <p:nvPr/>
        </p:nvCxnSpPr>
        <p:spPr>
          <a:xfrm>
            <a:off x="4668912" y="1328046"/>
            <a:ext cx="149605" cy="22937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B441650B-9780-3893-EE69-BA77948CC4C5}"/>
              </a:ext>
            </a:extLst>
          </p:cNvPr>
          <p:cNvCxnSpPr>
            <a:cxnSpLocks/>
            <a:stCxn id="1030" idx="2"/>
          </p:cNvCxnSpPr>
          <p:nvPr/>
        </p:nvCxnSpPr>
        <p:spPr>
          <a:xfrm>
            <a:off x="5051038" y="1077355"/>
            <a:ext cx="0" cy="41693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DD716C9D-0FB3-E5D3-1B07-3232169F5E55}"/>
              </a:ext>
            </a:extLst>
          </p:cNvPr>
          <p:cNvCxnSpPr>
            <a:cxnSpLocks/>
          </p:cNvCxnSpPr>
          <p:nvPr/>
        </p:nvCxnSpPr>
        <p:spPr>
          <a:xfrm flipH="1">
            <a:off x="5232763" y="1379057"/>
            <a:ext cx="198130" cy="15735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3FA785DB-00E7-35DC-EC54-37E2487C4CF5}"/>
              </a:ext>
            </a:extLst>
          </p:cNvPr>
          <p:cNvCxnSpPr>
            <a:cxnSpLocks/>
          </p:cNvCxnSpPr>
          <p:nvPr/>
        </p:nvCxnSpPr>
        <p:spPr>
          <a:xfrm>
            <a:off x="4530983" y="3290754"/>
            <a:ext cx="160358" cy="1994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3735BFD6-52A3-171F-CCD2-30514A15AB4E}"/>
              </a:ext>
            </a:extLst>
          </p:cNvPr>
          <p:cNvCxnSpPr>
            <a:cxnSpLocks/>
          </p:cNvCxnSpPr>
          <p:nvPr/>
        </p:nvCxnSpPr>
        <p:spPr>
          <a:xfrm>
            <a:off x="4921715" y="3046718"/>
            <a:ext cx="0" cy="28742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7037F647-2E5B-6F4C-CD0A-1FB79B77E91C}"/>
              </a:ext>
            </a:extLst>
          </p:cNvPr>
          <p:cNvCxnSpPr>
            <a:cxnSpLocks/>
          </p:cNvCxnSpPr>
          <p:nvPr/>
        </p:nvCxnSpPr>
        <p:spPr>
          <a:xfrm flipH="1">
            <a:off x="5255191" y="3074702"/>
            <a:ext cx="151651" cy="25943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683E1C34-B4D8-47E5-C20D-0CB609A7CA14}"/>
              </a:ext>
            </a:extLst>
          </p:cNvPr>
          <p:cNvCxnSpPr>
            <a:cxnSpLocks/>
            <a:stCxn id="32" idx="1"/>
          </p:cNvCxnSpPr>
          <p:nvPr/>
        </p:nvCxnSpPr>
        <p:spPr>
          <a:xfrm flipH="1">
            <a:off x="5415835" y="3266636"/>
            <a:ext cx="230734" cy="18993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13656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3C1A789-C30B-DCA7-3FD4-5977845F7F85}"/>
              </a:ext>
            </a:extLst>
          </p:cNvPr>
          <p:cNvSpPr/>
          <p:nvPr/>
        </p:nvSpPr>
        <p:spPr>
          <a:xfrm>
            <a:off x="2298454" y="1597231"/>
            <a:ext cx="5231900" cy="2563121"/>
          </a:xfrm>
          <a:prstGeom prst="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PT" sz="1050" dirty="0"/>
              <a:t>FIXED</a:t>
            </a:r>
          </a:p>
        </p:txBody>
      </p:sp>
      <p:sp>
        <p:nvSpPr>
          <p:cNvPr id="19" name="Title 18">
            <a:extLst>
              <a:ext uri="{FF2B5EF4-FFF2-40B4-BE49-F238E27FC236}">
                <a16:creationId xmlns:a16="http://schemas.microsoft.com/office/drawing/2014/main" id="{78522A15-2AE1-6577-BED0-E7965D5CE563}"/>
              </a:ext>
            </a:extLst>
          </p:cNvPr>
          <p:cNvSpPr>
            <a:spLocks noGrp="1"/>
          </p:cNvSpPr>
          <p:nvPr>
            <p:ph type="title"/>
          </p:nvPr>
        </p:nvSpPr>
        <p:spPr>
          <a:xfrm>
            <a:off x="-70047" y="871076"/>
            <a:ext cx="2649272" cy="666472"/>
          </a:xfrm>
        </p:spPr>
        <p:txBody>
          <a:bodyPr anchor="t">
            <a:normAutofit/>
          </a:bodyPr>
          <a:lstStyle/>
          <a:p>
            <a:pPr algn="ctr"/>
            <a:r>
              <a:rPr lang="en-GB" dirty="0"/>
              <a:t>Prompting</a:t>
            </a:r>
          </a:p>
        </p:txBody>
      </p:sp>
      <p:sp>
        <p:nvSpPr>
          <p:cNvPr id="4" name="Espace réservé du numéro de diapositive 3">
            <a:extLst>
              <a:ext uri="{FF2B5EF4-FFF2-40B4-BE49-F238E27FC236}">
                <a16:creationId xmlns:a16="http://schemas.microsoft.com/office/drawing/2014/main" id="{B4383D01-604D-0537-68FF-3CBC00986BE5}"/>
              </a:ext>
            </a:extLst>
          </p:cNvPr>
          <p:cNvSpPr>
            <a:spLocks noGrp="1"/>
          </p:cNvSpPr>
          <p:nvPr>
            <p:ph type="sldNum" sz="quarter" idx="4294967295"/>
          </p:nvPr>
        </p:nvSpPr>
        <p:spPr>
          <a:xfrm>
            <a:off x="8661798" y="4860132"/>
            <a:ext cx="482203" cy="154781"/>
          </a:xfrm>
        </p:spPr>
        <p:txBody>
          <a:bodyPr/>
          <a:lstStyle/>
          <a:p>
            <a:fld id="{86CB4B4D-7CA3-9044-876B-883B54F8677D}" type="slidenum">
              <a:rPr lang="fr-FR" smtClean="0"/>
              <a:t>11</a:t>
            </a:fld>
            <a:endParaRPr lang="fr-FR" dirty="0"/>
          </a:p>
        </p:txBody>
      </p:sp>
      <p:cxnSp>
        <p:nvCxnSpPr>
          <p:cNvPr id="3" name="Straight Arrow Connector 2">
            <a:extLst>
              <a:ext uri="{FF2B5EF4-FFF2-40B4-BE49-F238E27FC236}">
                <a16:creationId xmlns:a16="http://schemas.microsoft.com/office/drawing/2014/main" id="{BD450289-66B3-6D41-467C-FC020075E506}"/>
              </a:ext>
            </a:extLst>
          </p:cNvPr>
          <p:cNvCxnSpPr/>
          <p:nvPr/>
        </p:nvCxnSpPr>
        <p:spPr>
          <a:xfrm flipV="1">
            <a:off x="7314038" y="3403221"/>
            <a:ext cx="383721"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51AE3629-64EE-DD72-DDCC-FDA10A1943A0}"/>
              </a:ext>
            </a:extLst>
          </p:cNvPr>
          <p:cNvSpPr txBox="1"/>
          <p:nvPr/>
        </p:nvSpPr>
        <p:spPr>
          <a:xfrm>
            <a:off x="7697759" y="3279971"/>
            <a:ext cx="730970" cy="253916"/>
          </a:xfrm>
          <a:prstGeom prst="rect">
            <a:avLst/>
          </a:prstGeom>
          <a:noFill/>
        </p:spPr>
        <p:txBody>
          <a:bodyPr wrap="square">
            <a:spAutoFit/>
          </a:bodyPr>
          <a:lstStyle/>
          <a:p>
            <a:pPr algn="ctr">
              <a:buSzPts val="1100"/>
            </a:pPr>
            <a:r>
              <a:rPr lang="en-US" sz="1050" b="1" dirty="0">
                <a:latin typeface="Inter"/>
                <a:ea typeface="Inter"/>
                <a:cs typeface="Inter"/>
                <a:sym typeface="Inter"/>
              </a:rPr>
              <a:t>10.30pm</a:t>
            </a:r>
            <a:endParaRPr lang="en-US" sz="825" b="1" dirty="0">
              <a:latin typeface="Inter"/>
              <a:ea typeface="Inter"/>
              <a:cs typeface="Inter"/>
              <a:sym typeface="Inter"/>
            </a:endParaRPr>
          </a:p>
        </p:txBody>
      </p:sp>
      <p:cxnSp>
        <p:nvCxnSpPr>
          <p:cNvPr id="6" name="Straight Arrow Connector 5">
            <a:extLst>
              <a:ext uri="{FF2B5EF4-FFF2-40B4-BE49-F238E27FC236}">
                <a16:creationId xmlns:a16="http://schemas.microsoft.com/office/drawing/2014/main" id="{F579F638-FA74-B408-08A6-B4166FE13102}"/>
              </a:ext>
            </a:extLst>
          </p:cNvPr>
          <p:cNvCxnSpPr>
            <a:cxnSpLocks/>
          </p:cNvCxnSpPr>
          <p:nvPr/>
        </p:nvCxnSpPr>
        <p:spPr>
          <a:xfrm>
            <a:off x="2036634" y="3499055"/>
            <a:ext cx="17375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7" name="Picture 18" descr="Row and column vectors - Wikipedia">
            <a:extLst>
              <a:ext uri="{FF2B5EF4-FFF2-40B4-BE49-F238E27FC236}">
                <a16:creationId xmlns:a16="http://schemas.microsoft.com/office/drawing/2014/main" id="{9444C7D6-466F-E97A-D9B4-8350F602079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4950"/>
          <a:stretch/>
        </p:blipFill>
        <p:spPr bwMode="auto">
          <a:xfrm>
            <a:off x="3487387" y="2951764"/>
            <a:ext cx="527309" cy="109537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8" descr="Row and column vectors - Wikipedia">
            <a:extLst>
              <a:ext uri="{FF2B5EF4-FFF2-40B4-BE49-F238E27FC236}">
                <a16:creationId xmlns:a16="http://schemas.microsoft.com/office/drawing/2014/main" id="{D72535B3-BD23-B4DC-3C30-0BB3823C532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4950"/>
          <a:stretch/>
        </p:blipFill>
        <p:spPr bwMode="auto">
          <a:xfrm>
            <a:off x="5613613" y="2951764"/>
            <a:ext cx="527309" cy="109537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4" descr="Artificial Neural Networks and its Applications - GeeksforGeeks">
            <a:extLst>
              <a:ext uri="{FF2B5EF4-FFF2-40B4-BE49-F238E27FC236}">
                <a16:creationId xmlns:a16="http://schemas.microsoft.com/office/drawing/2014/main" id="{2B136324-85B8-104D-A113-19390E78614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82658" y="2698395"/>
            <a:ext cx="1277639" cy="139398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2" descr="How Do Neural Network Systems Work? - CHM">
            <a:extLst>
              <a:ext uri="{FF2B5EF4-FFF2-40B4-BE49-F238E27FC236}">
                <a16:creationId xmlns:a16="http://schemas.microsoft.com/office/drawing/2014/main" id="{40F545E5-3C2A-81FA-9649-ED3A19E2B2F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0122" r="12580"/>
          <a:stretch/>
        </p:blipFill>
        <p:spPr bwMode="auto">
          <a:xfrm>
            <a:off x="2311112" y="3006303"/>
            <a:ext cx="922011" cy="972439"/>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2" descr="How Do Neural Network Systems Work? - CHM">
            <a:extLst>
              <a:ext uri="{FF2B5EF4-FFF2-40B4-BE49-F238E27FC236}">
                <a16:creationId xmlns:a16="http://schemas.microsoft.com/office/drawing/2014/main" id="{9EB30A06-0434-1716-4638-4422884EE8D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0122" r="12580"/>
          <a:stretch/>
        </p:blipFill>
        <p:spPr bwMode="auto">
          <a:xfrm flipH="1">
            <a:off x="6294237" y="2951764"/>
            <a:ext cx="931731" cy="972439"/>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D04C9E17-E4C0-E3D5-EBB8-2096BE6BC0DC}"/>
              </a:ext>
            </a:extLst>
          </p:cNvPr>
          <p:cNvSpPr txBox="1"/>
          <p:nvPr/>
        </p:nvSpPr>
        <p:spPr>
          <a:xfrm>
            <a:off x="645148" y="3377105"/>
            <a:ext cx="1391486" cy="253916"/>
          </a:xfrm>
          <a:prstGeom prst="rect">
            <a:avLst/>
          </a:prstGeom>
          <a:noFill/>
        </p:spPr>
        <p:txBody>
          <a:bodyPr wrap="square">
            <a:spAutoFit/>
          </a:bodyPr>
          <a:lstStyle/>
          <a:p>
            <a:pPr algn="ctr">
              <a:buSzPts val="1100"/>
            </a:pPr>
            <a:r>
              <a:rPr lang="en-US" sz="1050" b="1" dirty="0">
                <a:latin typeface="Inter"/>
                <a:ea typeface="Inter"/>
                <a:cs typeface="Inter"/>
                <a:sym typeface="Inter"/>
              </a:rPr>
              <a:t>What time is it?</a:t>
            </a:r>
            <a:endParaRPr lang="en-US" sz="825" b="1" dirty="0">
              <a:latin typeface="Inter"/>
              <a:ea typeface="Inter"/>
              <a:cs typeface="Inter"/>
              <a:sym typeface="Inter"/>
            </a:endParaRPr>
          </a:p>
        </p:txBody>
      </p:sp>
      <p:pic>
        <p:nvPicPr>
          <p:cNvPr id="13" name="Picture 12" descr="A black background with a black square&#10;&#10;Description automatically generated with medium confidence">
            <a:extLst>
              <a:ext uri="{FF2B5EF4-FFF2-40B4-BE49-F238E27FC236}">
                <a16:creationId xmlns:a16="http://schemas.microsoft.com/office/drawing/2014/main" id="{945C7328-2304-9189-CBE9-2F1A545515E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14695" y="2322880"/>
            <a:ext cx="341861" cy="341861"/>
          </a:xfrm>
          <a:prstGeom prst="rect">
            <a:avLst/>
          </a:prstGeom>
        </p:spPr>
      </p:pic>
      <p:pic>
        <p:nvPicPr>
          <p:cNvPr id="14" name="Picture 13" descr="A black background with a black square&#10;&#10;Description automatically generated with medium confidence">
            <a:extLst>
              <a:ext uri="{FF2B5EF4-FFF2-40B4-BE49-F238E27FC236}">
                <a16:creationId xmlns:a16="http://schemas.microsoft.com/office/drawing/2014/main" id="{06E35975-52F0-D98D-FF4F-EB5696FC470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413500" y="2484343"/>
            <a:ext cx="341861" cy="341861"/>
          </a:xfrm>
          <a:prstGeom prst="rect">
            <a:avLst/>
          </a:prstGeom>
        </p:spPr>
      </p:pic>
      <p:pic>
        <p:nvPicPr>
          <p:cNvPr id="15" name="Picture 14" descr="A black background with a black square&#10;&#10;Description automatically generated with medium confidence">
            <a:extLst>
              <a:ext uri="{FF2B5EF4-FFF2-40B4-BE49-F238E27FC236}">
                <a16:creationId xmlns:a16="http://schemas.microsoft.com/office/drawing/2014/main" id="{0DD23A4C-DA2B-A810-C7B4-264DA545122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022123" y="2067080"/>
            <a:ext cx="396260" cy="396260"/>
          </a:xfrm>
          <a:prstGeom prst="rect">
            <a:avLst/>
          </a:prstGeom>
        </p:spPr>
      </p:pic>
      <p:pic>
        <p:nvPicPr>
          <p:cNvPr id="16" name="Picture 15" descr="A black background with a black square&#10;&#10;Description automatically generated with medium confidence">
            <a:extLst>
              <a:ext uri="{FF2B5EF4-FFF2-40B4-BE49-F238E27FC236}">
                <a16:creationId xmlns:a16="http://schemas.microsoft.com/office/drawing/2014/main" id="{77B88A85-5143-3877-9A81-7207DBD2963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536568" y="2127574"/>
            <a:ext cx="307782" cy="307782"/>
          </a:xfrm>
          <a:prstGeom prst="rect">
            <a:avLst/>
          </a:prstGeom>
        </p:spPr>
      </p:pic>
      <p:cxnSp>
        <p:nvCxnSpPr>
          <p:cNvPr id="17" name="Straight Arrow Connector 16">
            <a:extLst>
              <a:ext uri="{FF2B5EF4-FFF2-40B4-BE49-F238E27FC236}">
                <a16:creationId xmlns:a16="http://schemas.microsoft.com/office/drawing/2014/main" id="{CDFDB6FF-6C9D-D8D6-D29F-5F685EA4874A}"/>
              </a:ext>
            </a:extLst>
          </p:cNvPr>
          <p:cNvCxnSpPr>
            <a:cxnSpLocks/>
          </p:cNvCxnSpPr>
          <p:nvPr/>
        </p:nvCxnSpPr>
        <p:spPr>
          <a:xfrm>
            <a:off x="4297914" y="2679392"/>
            <a:ext cx="160358" cy="1994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6024DD14-802B-8FBC-DC3B-A07A2A89EAA9}"/>
              </a:ext>
            </a:extLst>
          </p:cNvPr>
          <p:cNvCxnSpPr>
            <a:cxnSpLocks/>
          </p:cNvCxnSpPr>
          <p:nvPr/>
        </p:nvCxnSpPr>
        <p:spPr>
          <a:xfrm>
            <a:off x="4688646" y="2435356"/>
            <a:ext cx="0" cy="28742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CC55DE3D-9945-8AAF-B674-14481A461F69}"/>
              </a:ext>
            </a:extLst>
          </p:cNvPr>
          <p:cNvCxnSpPr>
            <a:cxnSpLocks/>
          </p:cNvCxnSpPr>
          <p:nvPr/>
        </p:nvCxnSpPr>
        <p:spPr>
          <a:xfrm flipH="1">
            <a:off x="5022123" y="2463340"/>
            <a:ext cx="151651" cy="25943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4A105BC8-5DAB-2B54-0C56-14EE2B1347DD}"/>
              </a:ext>
            </a:extLst>
          </p:cNvPr>
          <p:cNvCxnSpPr>
            <a:cxnSpLocks/>
            <a:stCxn id="14" idx="1"/>
          </p:cNvCxnSpPr>
          <p:nvPr/>
        </p:nvCxnSpPr>
        <p:spPr>
          <a:xfrm flipH="1">
            <a:off x="5182767" y="2655274"/>
            <a:ext cx="230734" cy="18993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EA82F9B4-CB3A-FDB5-BE4D-C0F8083A80D4}"/>
              </a:ext>
            </a:extLst>
          </p:cNvPr>
          <p:cNvSpPr txBox="1"/>
          <p:nvPr/>
        </p:nvSpPr>
        <p:spPr>
          <a:xfrm>
            <a:off x="2353272" y="1690967"/>
            <a:ext cx="514885" cy="253916"/>
          </a:xfrm>
          <a:prstGeom prst="rect">
            <a:avLst/>
          </a:prstGeom>
          <a:noFill/>
        </p:spPr>
        <p:txBody>
          <a:bodyPr wrap="none" rtlCol="0">
            <a:spAutoFit/>
          </a:bodyPr>
          <a:lstStyle/>
          <a:p>
            <a:r>
              <a:rPr lang="en-PT" sz="1050" dirty="0"/>
              <a:t>Fixed</a:t>
            </a:r>
          </a:p>
        </p:txBody>
      </p:sp>
      <p:sp>
        <p:nvSpPr>
          <p:cNvPr id="37" name="Right Arrow 36">
            <a:extLst>
              <a:ext uri="{FF2B5EF4-FFF2-40B4-BE49-F238E27FC236}">
                <a16:creationId xmlns:a16="http://schemas.microsoft.com/office/drawing/2014/main" id="{9D2F881E-AA56-5364-8E83-F42542998D71}"/>
              </a:ext>
            </a:extLst>
          </p:cNvPr>
          <p:cNvSpPr/>
          <p:nvPr/>
        </p:nvSpPr>
        <p:spPr>
          <a:xfrm rot="5400000">
            <a:off x="700705" y="2528802"/>
            <a:ext cx="996938" cy="530678"/>
          </a:xfrm>
          <a:prstGeom prst="rightArrow">
            <a:avLst/>
          </a:prstGeom>
          <a:solidFill>
            <a:srgbClr val="2E004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T" sz="1050"/>
          </a:p>
        </p:txBody>
      </p:sp>
      <p:sp>
        <p:nvSpPr>
          <p:cNvPr id="38" name="Google Shape;350;p2">
            <a:extLst>
              <a:ext uri="{FF2B5EF4-FFF2-40B4-BE49-F238E27FC236}">
                <a16:creationId xmlns:a16="http://schemas.microsoft.com/office/drawing/2014/main" id="{3AF180E6-B62A-2257-18EE-272C200E0440}"/>
              </a:ext>
            </a:extLst>
          </p:cNvPr>
          <p:cNvSpPr txBox="1">
            <a:spLocks/>
          </p:cNvSpPr>
          <p:nvPr/>
        </p:nvSpPr>
        <p:spPr>
          <a:xfrm rot="20391348">
            <a:off x="107682" y="1815003"/>
            <a:ext cx="2219249" cy="43515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lnSpc>
                <a:spcPct val="88000"/>
              </a:lnSpc>
            </a:pPr>
            <a:r>
              <a:rPr lang="en-US" sz="2700" b="1" dirty="0">
                <a:solidFill>
                  <a:schemeClr val="tx1">
                    <a:lumMod val="95000"/>
                    <a:lumOff val="5000"/>
                  </a:schemeClr>
                </a:solidFill>
                <a:latin typeface="Inter"/>
                <a:ea typeface="Inter"/>
                <a:cs typeface="Inter"/>
                <a:sym typeface="Inter"/>
              </a:rPr>
              <a:t>Prompt</a:t>
            </a:r>
            <a:endParaRPr lang="en-US" sz="1050" dirty="0">
              <a:solidFill>
                <a:schemeClr val="tx1">
                  <a:lumMod val="95000"/>
                  <a:lumOff val="5000"/>
                </a:schemeClr>
              </a:solidFill>
              <a:latin typeface="Inter"/>
              <a:ea typeface="Inter"/>
              <a:cs typeface="Inter"/>
              <a:sym typeface="Inter"/>
            </a:endParaRPr>
          </a:p>
        </p:txBody>
      </p:sp>
    </p:spTree>
    <p:extLst>
      <p:ext uri="{BB962C8B-B14F-4D97-AF65-F5344CB8AC3E}">
        <p14:creationId xmlns:p14="http://schemas.microsoft.com/office/powerpoint/2010/main" val="16959517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dissolve">
                                      <p:cBhvr>
                                        <p:cTn id="7" dur="500"/>
                                        <p:tgtEl>
                                          <p:spTgt spid="38"/>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7"/>
                                        </p:tgtEl>
                                        <p:attrNameLst>
                                          <p:attrName>style.visibility</p:attrName>
                                        </p:attrNameLst>
                                      </p:cBhvr>
                                      <p:to>
                                        <p:strVal val="visible"/>
                                      </p:to>
                                    </p:set>
                                    <p:animEffect transition="in" filter="dissolve">
                                      <p:cBhvr>
                                        <p:cTn id="10" dur="500"/>
                                        <p:tgtEl>
                                          <p:spTgt spid="37"/>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dissolve">
                                      <p:cBhvr>
                                        <p:cTn id="13" dur="500"/>
                                        <p:tgtEl>
                                          <p:spTgt spid="2"/>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dissolve">
                                      <p:cBhvr>
                                        <p:cTn id="16"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5" grpId="0"/>
      <p:bldP spid="37" grpId="0" animBg="1"/>
      <p:bldP spid="3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F9549E-F774-D679-A165-14038881E3F0}"/>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36DD3293-7A64-888B-1F2B-13361E0999DA}"/>
              </a:ext>
            </a:extLst>
          </p:cNvPr>
          <p:cNvSpPr txBox="1">
            <a:spLocks noGrp="1"/>
          </p:cNvSpPr>
          <p:nvPr>
            <p:ph type="title"/>
          </p:nvPr>
        </p:nvSpPr>
        <p:spPr>
          <a:xfrm>
            <a:off x="355601" y="1998468"/>
            <a:ext cx="8441266" cy="1127232"/>
          </a:xfrm>
          <a:prstGeom prst="rect">
            <a:avLst/>
          </a:prstGeom>
        </p:spPr>
        <p:txBody>
          <a:bodyPr spcFirstLastPara="1" vert="horz" wrap="square" lIns="0" tIns="6350" rIns="0" bIns="0" rtlCol="0" anchor="t" anchorCtr="0">
            <a:spAutoFit/>
          </a:bodyPr>
          <a:lstStyle/>
          <a:p>
            <a:pPr marL="6350" marR="2540" algn="ctr">
              <a:spcBef>
                <a:spcPts val="50"/>
              </a:spcBef>
            </a:pPr>
            <a:r>
              <a:rPr sz="3600" dirty="0"/>
              <a:t>Prompting</a:t>
            </a:r>
            <a:r>
              <a:rPr sz="3600" spc="-63" dirty="0"/>
              <a:t> </a:t>
            </a:r>
            <a:br>
              <a:rPr lang="pt-PT" sz="3600" spc="-63" dirty="0"/>
            </a:br>
            <a:r>
              <a:rPr lang="pt-PT" sz="3600" spc="-13" dirty="0" err="1"/>
              <a:t>Elements</a:t>
            </a:r>
            <a:endParaRPr sz="3600" dirty="0"/>
          </a:p>
        </p:txBody>
      </p:sp>
    </p:spTree>
    <p:extLst>
      <p:ext uri="{BB962C8B-B14F-4D97-AF65-F5344CB8AC3E}">
        <p14:creationId xmlns:p14="http://schemas.microsoft.com/office/powerpoint/2010/main" val="26566043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E8A34EC-2E47-4BFA-A91C-B9E361E3CD56}"/>
              </a:ext>
            </a:extLst>
          </p:cNvPr>
          <p:cNvSpPr>
            <a:spLocks noGrp="1"/>
          </p:cNvSpPr>
          <p:nvPr>
            <p:ph type="title"/>
          </p:nvPr>
        </p:nvSpPr>
        <p:spPr/>
        <p:txBody>
          <a:bodyPr>
            <a:normAutofit/>
          </a:bodyPr>
          <a:lstStyle/>
          <a:p>
            <a:r>
              <a:rPr lang="en-GB" sz="2700" dirty="0"/>
              <a:t>Prompt </a:t>
            </a:r>
          </a:p>
        </p:txBody>
      </p:sp>
      <p:sp>
        <p:nvSpPr>
          <p:cNvPr id="17" name="Rectangle : coins arrondis 7">
            <a:extLst>
              <a:ext uri="{FF2B5EF4-FFF2-40B4-BE49-F238E27FC236}">
                <a16:creationId xmlns:a16="http://schemas.microsoft.com/office/drawing/2014/main" id="{1182678F-994E-D4E9-8B67-6079293893C4}"/>
              </a:ext>
            </a:extLst>
          </p:cNvPr>
          <p:cNvSpPr/>
          <p:nvPr/>
        </p:nvSpPr>
        <p:spPr>
          <a:xfrm>
            <a:off x="448618" y="1852209"/>
            <a:ext cx="2381399" cy="485012"/>
          </a:xfrm>
          <a:prstGeom prst="roundRect">
            <a:avLst>
              <a:gd name="adj" fmla="val 50000"/>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lIns="243000" rIns="0" rtlCol="0" anchor="ctr"/>
          <a:lstStyle/>
          <a:p>
            <a:pPr algn="ctr"/>
            <a:r>
              <a:rPr lang="fr-FR" sz="1500" dirty="0">
                <a:solidFill>
                  <a:schemeClr val="bg1"/>
                </a:solidFill>
              </a:rPr>
              <a:t>ROLE</a:t>
            </a:r>
            <a:endParaRPr lang="fr-FR" sz="1050" dirty="0">
              <a:solidFill>
                <a:schemeClr val="bg1"/>
              </a:solidFill>
            </a:endParaRPr>
          </a:p>
        </p:txBody>
      </p:sp>
      <p:sp>
        <p:nvSpPr>
          <p:cNvPr id="25" name="Rectangle : coins arrondis 12">
            <a:extLst>
              <a:ext uri="{FF2B5EF4-FFF2-40B4-BE49-F238E27FC236}">
                <a16:creationId xmlns:a16="http://schemas.microsoft.com/office/drawing/2014/main" id="{0F715A55-5596-AAE5-B336-E0303F8557E2}"/>
              </a:ext>
            </a:extLst>
          </p:cNvPr>
          <p:cNvSpPr/>
          <p:nvPr/>
        </p:nvSpPr>
        <p:spPr>
          <a:xfrm>
            <a:off x="3328452" y="1808274"/>
            <a:ext cx="2381400" cy="485012"/>
          </a:xfrm>
          <a:prstGeom prst="roundRect">
            <a:avLst>
              <a:gd name="adj" fmla="val 50000"/>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lIns="243000" rIns="0" rtlCol="0" anchor="ctr"/>
          <a:lstStyle/>
          <a:p>
            <a:pPr algn="ctr"/>
            <a:r>
              <a:rPr lang="fr-FR" sz="1500" dirty="0">
                <a:solidFill>
                  <a:schemeClr val="bg1"/>
                </a:solidFill>
              </a:rPr>
              <a:t>TASK</a:t>
            </a:r>
          </a:p>
        </p:txBody>
      </p:sp>
      <p:sp>
        <p:nvSpPr>
          <p:cNvPr id="29" name="Rectangle : coins arrondis 17">
            <a:extLst>
              <a:ext uri="{FF2B5EF4-FFF2-40B4-BE49-F238E27FC236}">
                <a16:creationId xmlns:a16="http://schemas.microsoft.com/office/drawing/2014/main" id="{5D5A3501-FEAE-0DCC-9C4E-F0EB36AD4E18}"/>
              </a:ext>
            </a:extLst>
          </p:cNvPr>
          <p:cNvSpPr/>
          <p:nvPr/>
        </p:nvSpPr>
        <p:spPr>
          <a:xfrm>
            <a:off x="6208320" y="1808274"/>
            <a:ext cx="2381400" cy="485012"/>
          </a:xfrm>
          <a:prstGeom prst="roundRect">
            <a:avLst>
              <a:gd name="adj" fmla="val 50000"/>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lIns="243000" rIns="0" rtlCol="0" anchor="ctr"/>
          <a:lstStyle/>
          <a:p>
            <a:pPr algn="ctr"/>
            <a:r>
              <a:rPr lang="fr-FR" sz="1500" dirty="0">
                <a:solidFill>
                  <a:schemeClr val="bg1"/>
                </a:solidFill>
              </a:rPr>
              <a:t>TARGET</a:t>
            </a:r>
          </a:p>
        </p:txBody>
      </p:sp>
      <p:pic>
        <p:nvPicPr>
          <p:cNvPr id="32" name="Graphique 40">
            <a:extLst>
              <a:ext uri="{FF2B5EF4-FFF2-40B4-BE49-F238E27FC236}">
                <a16:creationId xmlns:a16="http://schemas.microsoft.com/office/drawing/2014/main" id="{47EB2FCC-D0B0-C7ED-0B7B-5E90C960A5C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303018" y="1830339"/>
            <a:ext cx="333296" cy="254873"/>
          </a:xfrm>
          <a:prstGeom prst="rect">
            <a:avLst/>
          </a:prstGeom>
        </p:spPr>
      </p:pic>
      <p:sp>
        <p:nvSpPr>
          <p:cNvPr id="11" name="Rectangle : coins arrondis 7">
            <a:extLst>
              <a:ext uri="{FF2B5EF4-FFF2-40B4-BE49-F238E27FC236}">
                <a16:creationId xmlns:a16="http://schemas.microsoft.com/office/drawing/2014/main" id="{9E01D64D-30E8-203F-28ED-2B5E4CC1DD23}"/>
              </a:ext>
            </a:extLst>
          </p:cNvPr>
          <p:cNvSpPr/>
          <p:nvPr/>
        </p:nvSpPr>
        <p:spPr>
          <a:xfrm>
            <a:off x="448618" y="3319536"/>
            <a:ext cx="2381399" cy="485012"/>
          </a:xfrm>
          <a:prstGeom prst="roundRect">
            <a:avLst>
              <a:gd name="adj" fmla="val 50000"/>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lIns="243000" rIns="0" rtlCol="0" anchor="ctr"/>
          <a:lstStyle/>
          <a:p>
            <a:pPr algn="ctr"/>
            <a:r>
              <a:rPr lang="fr-FR" sz="1500" dirty="0">
                <a:solidFill>
                  <a:schemeClr val="bg1"/>
                </a:solidFill>
              </a:rPr>
              <a:t>CONTRAINTS</a:t>
            </a:r>
            <a:endParaRPr lang="fr-FR" sz="1050" dirty="0">
              <a:solidFill>
                <a:schemeClr val="bg1"/>
              </a:solidFill>
            </a:endParaRPr>
          </a:p>
        </p:txBody>
      </p:sp>
      <p:sp>
        <p:nvSpPr>
          <p:cNvPr id="14" name="Rectangle : coins arrondis 12">
            <a:extLst>
              <a:ext uri="{FF2B5EF4-FFF2-40B4-BE49-F238E27FC236}">
                <a16:creationId xmlns:a16="http://schemas.microsoft.com/office/drawing/2014/main" id="{2F2D4C31-7C9D-A7FA-1C63-BAB100F856BD}"/>
              </a:ext>
            </a:extLst>
          </p:cNvPr>
          <p:cNvSpPr/>
          <p:nvPr/>
        </p:nvSpPr>
        <p:spPr>
          <a:xfrm>
            <a:off x="3328452" y="3275601"/>
            <a:ext cx="2381400" cy="485012"/>
          </a:xfrm>
          <a:prstGeom prst="roundRect">
            <a:avLst>
              <a:gd name="adj" fmla="val 50000"/>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lIns="243000" rIns="0" rtlCol="0" anchor="ctr"/>
          <a:lstStyle/>
          <a:p>
            <a:pPr algn="ctr"/>
            <a:r>
              <a:rPr lang="fr-FR" sz="1500" dirty="0">
                <a:solidFill>
                  <a:schemeClr val="bg1"/>
                </a:solidFill>
              </a:rPr>
              <a:t>CONTEXT</a:t>
            </a:r>
          </a:p>
        </p:txBody>
      </p:sp>
      <p:sp>
        <p:nvSpPr>
          <p:cNvPr id="35" name="Rectangle : coins arrondis 17">
            <a:extLst>
              <a:ext uri="{FF2B5EF4-FFF2-40B4-BE49-F238E27FC236}">
                <a16:creationId xmlns:a16="http://schemas.microsoft.com/office/drawing/2014/main" id="{61FFCF48-19E7-7BE9-FEC0-F18EB5F5F546}"/>
              </a:ext>
            </a:extLst>
          </p:cNvPr>
          <p:cNvSpPr/>
          <p:nvPr/>
        </p:nvSpPr>
        <p:spPr>
          <a:xfrm>
            <a:off x="6208320" y="3275601"/>
            <a:ext cx="2381400" cy="485012"/>
          </a:xfrm>
          <a:prstGeom prst="roundRect">
            <a:avLst>
              <a:gd name="adj" fmla="val 50000"/>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lIns="243000" rIns="0" rtlCol="0" anchor="ctr"/>
          <a:lstStyle/>
          <a:p>
            <a:pPr algn="ctr"/>
            <a:r>
              <a:rPr lang="fr-FR" sz="1500" dirty="0">
                <a:solidFill>
                  <a:schemeClr val="bg1"/>
                </a:solidFill>
              </a:rPr>
              <a:t>EXAMPLES</a:t>
            </a:r>
          </a:p>
        </p:txBody>
      </p:sp>
    </p:spTree>
    <p:extLst>
      <p:ext uri="{BB962C8B-B14F-4D97-AF65-F5344CB8AC3E}">
        <p14:creationId xmlns:p14="http://schemas.microsoft.com/office/powerpoint/2010/main" val="600591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E8A34EC-2E47-4BFA-A91C-B9E361E3CD56}"/>
              </a:ext>
            </a:extLst>
          </p:cNvPr>
          <p:cNvSpPr>
            <a:spLocks noGrp="1"/>
          </p:cNvSpPr>
          <p:nvPr>
            <p:ph type="title"/>
          </p:nvPr>
        </p:nvSpPr>
        <p:spPr/>
        <p:txBody>
          <a:bodyPr>
            <a:normAutofit/>
          </a:bodyPr>
          <a:lstStyle/>
          <a:p>
            <a:r>
              <a:rPr lang="en-GB" sz="2700" dirty="0"/>
              <a:t>Prompt </a:t>
            </a:r>
          </a:p>
        </p:txBody>
      </p:sp>
      <p:sp>
        <p:nvSpPr>
          <p:cNvPr id="3" name="TextBox 2">
            <a:extLst>
              <a:ext uri="{FF2B5EF4-FFF2-40B4-BE49-F238E27FC236}">
                <a16:creationId xmlns:a16="http://schemas.microsoft.com/office/drawing/2014/main" id="{B9605C2E-F6FB-BCC4-529C-77426B25F956}"/>
              </a:ext>
            </a:extLst>
          </p:cNvPr>
          <p:cNvSpPr txBox="1"/>
          <p:nvPr/>
        </p:nvSpPr>
        <p:spPr>
          <a:xfrm>
            <a:off x="490818" y="1058832"/>
            <a:ext cx="4430806" cy="1546577"/>
          </a:xfrm>
          <a:prstGeom prst="rect">
            <a:avLst/>
          </a:prstGeom>
          <a:noFill/>
        </p:spPr>
        <p:txBody>
          <a:bodyPr wrap="square" rtlCol="0">
            <a:spAutoFit/>
          </a:bodyPr>
          <a:lstStyle/>
          <a:p>
            <a:r>
              <a:rPr lang="en-PT" sz="1050" b="1" dirty="0"/>
              <a:t>Our goal:</a:t>
            </a:r>
          </a:p>
          <a:p>
            <a:r>
              <a:rPr lang="en-PT" sz="1050" dirty="0"/>
              <a:t>There is an interesting project you want to participate in. You have to request this via email to your boss.</a:t>
            </a:r>
          </a:p>
          <a:p>
            <a:endParaRPr lang="en-PT" sz="1050" b="1" dirty="0"/>
          </a:p>
          <a:p>
            <a:endParaRPr lang="en-PT" sz="1050" b="1" dirty="0"/>
          </a:p>
          <a:p>
            <a:r>
              <a:rPr lang="en-PT" sz="1050" b="1" dirty="0"/>
              <a:t>Our prompt:</a:t>
            </a:r>
          </a:p>
          <a:p>
            <a:r>
              <a:rPr lang="en-PT" sz="1050" dirty="0"/>
              <a:t>I want to ask my team leader to be part of a project called “Lighthouse”. What should I do?</a:t>
            </a:r>
          </a:p>
          <a:p>
            <a:endParaRPr lang="en-PT" sz="1050" b="1" dirty="0"/>
          </a:p>
        </p:txBody>
      </p:sp>
      <p:sp>
        <p:nvSpPr>
          <p:cNvPr id="2" name="Rectangle : coins arrondis 7">
            <a:extLst>
              <a:ext uri="{FF2B5EF4-FFF2-40B4-BE49-F238E27FC236}">
                <a16:creationId xmlns:a16="http://schemas.microsoft.com/office/drawing/2014/main" id="{8EC448A0-F0F9-C405-364B-F9C06D5ECCCA}"/>
              </a:ext>
            </a:extLst>
          </p:cNvPr>
          <p:cNvSpPr/>
          <p:nvPr/>
        </p:nvSpPr>
        <p:spPr>
          <a:xfrm>
            <a:off x="6208320" y="438276"/>
            <a:ext cx="2381399" cy="485012"/>
          </a:xfrm>
          <a:prstGeom prst="rect">
            <a:avLst/>
          </a:prstGeom>
          <a:solidFill>
            <a:schemeClr val="bg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243000" rIns="0" rtlCol="0" anchor="ctr"/>
          <a:lstStyle/>
          <a:p>
            <a:pPr algn="ctr"/>
            <a:r>
              <a:rPr lang="fr-FR" sz="1500" dirty="0">
                <a:solidFill>
                  <a:schemeClr val="bg1"/>
                </a:solidFill>
              </a:rPr>
              <a:t>Try out </a:t>
            </a:r>
            <a:r>
              <a:rPr lang="fr-FR" sz="1500" dirty="0" err="1">
                <a:solidFill>
                  <a:schemeClr val="bg1"/>
                </a:solidFill>
              </a:rPr>
              <a:t>these</a:t>
            </a:r>
            <a:r>
              <a:rPr lang="fr-FR" sz="1500" dirty="0">
                <a:solidFill>
                  <a:schemeClr val="bg1"/>
                </a:solidFill>
              </a:rPr>
              <a:t> prompts in </a:t>
            </a:r>
            <a:r>
              <a:rPr lang="fr-FR" sz="1500" dirty="0" err="1">
                <a:solidFill>
                  <a:schemeClr val="bg1"/>
                </a:solidFill>
              </a:rPr>
              <a:t>ChatGPT</a:t>
            </a:r>
            <a:endParaRPr lang="fr-FR" sz="1050" dirty="0">
              <a:solidFill>
                <a:schemeClr val="bg1"/>
              </a:solidFill>
            </a:endParaRPr>
          </a:p>
        </p:txBody>
      </p:sp>
    </p:spTree>
    <p:extLst>
      <p:ext uri="{BB962C8B-B14F-4D97-AF65-F5344CB8AC3E}">
        <p14:creationId xmlns:p14="http://schemas.microsoft.com/office/powerpoint/2010/main" val="4542595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E8A34EC-2E47-4BFA-A91C-B9E361E3CD56}"/>
              </a:ext>
            </a:extLst>
          </p:cNvPr>
          <p:cNvSpPr>
            <a:spLocks noGrp="1"/>
          </p:cNvSpPr>
          <p:nvPr>
            <p:ph type="title"/>
          </p:nvPr>
        </p:nvSpPr>
        <p:spPr/>
        <p:txBody>
          <a:bodyPr>
            <a:normAutofit/>
          </a:bodyPr>
          <a:lstStyle/>
          <a:p>
            <a:r>
              <a:rPr lang="en-GB" sz="2700" dirty="0"/>
              <a:t>Prompt </a:t>
            </a:r>
          </a:p>
        </p:txBody>
      </p:sp>
      <p:sp>
        <p:nvSpPr>
          <p:cNvPr id="3" name="TextBox 2">
            <a:extLst>
              <a:ext uri="{FF2B5EF4-FFF2-40B4-BE49-F238E27FC236}">
                <a16:creationId xmlns:a16="http://schemas.microsoft.com/office/drawing/2014/main" id="{B9605C2E-F6FB-BCC4-529C-77426B25F956}"/>
              </a:ext>
            </a:extLst>
          </p:cNvPr>
          <p:cNvSpPr txBox="1"/>
          <p:nvPr/>
        </p:nvSpPr>
        <p:spPr>
          <a:xfrm>
            <a:off x="490818" y="1058831"/>
            <a:ext cx="4430806" cy="1869743"/>
          </a:xfrm>
          <a:prstGeom prst="rect">
            <a:avLst/>
          </a:prstGeom>
          <a:noFill/>
        </p:spPr>
        <p:txBody>
          <a:bodyPr wrap="square" rtlCol="0">
            <a:spAutoFit/>
          </a:bodyPr>
          <a:lstStyle/>
          <a:p>
            <a:r>
              <a:rPr lang="en-PT" sz="1050" b="1" dirty="0"/>
              <a:t>Our goal:</a:t>
            </a:r>
          </a:p>
          <a:p>
            <a:r>
              <a:rPr lang="en-PT" sz="1050" dirty="0"/>
              <a:t>There is an interesting project you want to participate in. You have to request this via email to your boss.</a:t>
            </a:r>
          </a:p>
          <a:p>
            <a:endParaRPr lang="en-PT" sz="1050" b="1" dirty="0"/>
          </a:p>
          <a:p>
            <a:endParaRPr lang="en-PT" sz="1050" b="1" dirty="0"/>
          </a:p>
          <a:p>
            <a:r>
              <a:rPr lang="en-PT" sz="1050" b="1" dirty="0"/>
              <a:t>Our prompt:</a:t>
            </a:r>
          </a:p>
          <a:p>
            <a:endParaRPr lang="en-PT" sz="1050" b="1" dirty="0"/>
          </a:p>
          <a:p>
            <a:r>
              <a:rPr lang="en-PT" sz="1050" u="sng" dirty="0"/>
              <a:t>You are an expert in writing emails that convice people to do things:</a:t>
            </a:r>
          </a:p>
          <a:p>
            <a:r>
              <a:rPr lang="en-PT" sz="1050" dirty="0"/>
              <a:t>I want to ask my team leader to be part of a project called “Lighthouse”. What should I do?</a:t>
            </a:r>
          </a:p>
          <a:p>
            <a:endParaRPr lang="en-PT" sz="1050" b="1" dirty="0"/>
          </a:p>
        </p:txBody>
      </p:sp>
      <p:sp>
        <p:nvSpPr>
          <p:cNvPr id="2" name="Rectangle : coins arrondis 7">
            <a:extLst>
              <a:ext uri="{FF2B5EF4-FFF2-40B4-BE49-F238E27FC236}">
                <a16:creationId xmlns:a16="http://schemas.microsoft.com/office/drawing/2014/main" id="{8AB86044-76D0-58EB-27A5-996715CFC192}"/>
              </a:ext>
            </a:extLst>
          </p:cNvPr>
          <p:cNvSpPr/>
          <p:nvPr/>
        </p:nvSpPr>
        <p:spPr>
          <a:xfrm>
            <a:off x="2001753" y="368489"/>
            <a:ext cx="2381399" cy="485012"/>
          </a:xfrm>
          <a:prstGeom prst="roundRect">
            <a:avLst>
              <a:gd name="adj" fmla="val 50000"/>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lIns="243000" rIns="0" rtlCol="0" anchor="ctr"/>
          <a:lstStyle/>
          <a:p>
            <a:pPr algn="ctr"/>
            <a:r>
              <a:rPr lang="fr-FR" sz="1500" dirty="0">
                <a:solidFill>
                  <a:schemeClr val="bg1"/>
                </a:solidFill>
              </a:rPr>
              <a:t>ROLE</a:t>
            </a:r>
            <a:endParaRPr lang="fr-FR" sz="1050" dirty="0">
              <a:solidFill>
                <a:schemeClr val="bg1"/>
              </a:solidFill>
            </a:endParaRPr>
          </a:p>
        </p:txBody>
      </p:sp>
    </p:spTree>
    <p:extLst>
      <p:ext uri="{BB962C8B-B14F-4D97-AF65-F5344CB8AC3E}">
        <p14:creationId xmlns:p14="http://schemas.microsoft.com/office/powerpoint/2010/main" val="15487239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E8A34EC-2E47-4BFA-A91C-B9E361E3CD56}"/>
              </a:ext>
            </a:extLst>
          </p:cNvPr>
          <p:cNvSpPr>
            <a:spLocks noGrp="1"/>
          </p:cNvSpPr>
          <p:nvPr>
            <p:ph type="title"/>
          </p:nvPr>
        </p:nvSpPr>
        <p:spPr/>
        <p:txBody>
          <a:bodyPr>
            <a:normAutofit/>
          </a:bodyPr>
          <a:lstStyle/>
          <a:p>
            <a:r>
              <a:rPr lang="en-GB" sz="2700" dirty="0"/>
              <a:t>Prompt </a:t>
            </a:r>
          </a:p>
        </p:txBody>
      </p:sp>
      <p:sp>
        <p:nvSpPr>
          <p:cNvPr id="3" name="TextBox 2">
            <a:extLst>
              <a:ext uri="{FF2B5EF4-FFF2-40B4-BE49-F238E27FC236}">
                <a16:creationId xmlns:a16="http://schemas.microsoft.com/office/drawing/2014/main" id="{B9605C2E-F6FB-BCC4-529C-77426B25F956}"/>
              </a:ext>
            </a:extLst>
          </p:cNvPr>
          <p:cNvSpPr txBox="1"/>
          <p:nvPr/>
        </p:nvSpPr>
        <p:spPr>
          <a:xfrm>
            <a:off x="490817" y="1058831"/>
            <a:ext cx="8221184" cy="2192908"/>
          </a:xfrm>
          <a:prstGeom prst="rect">
            <a:avLst/>
          </a:prstGeom>
          <a:noFill/>
        </p:spPr>
        <p:txBody>
          <a:bodyPr wrap="square" rtlCol="0">
            <a:spAutoFit/>
          </a:bodyPr>
          <a:lstStyle/>
          <a:p>
            <a:r>
              <a:rPr lang="en-PT" sz="1050" b="1" dirty="0"/>
              <a:t>Our goal:</a:t>
            </a:r>
          </a:p>
          <a:p>
            <a:r>
              <a:rPr lang="en-PT" sz="1050" dirty="0"/>
              <a:t>There is an interesting project you want to participate in. You have to request this via email to your boss.</a:t>
            </a:r>
          </a:p>
          <a:p>
            <a:endParaRPr lang="en-PT" sz="1050" b="1" dirty="0"/>
          </a:p>
          <a:p>
            <a:endParaRPr lang="en-PT" sz="1050" b="1" dirty="0"/>
          </a:p>
          <a:p>
            <a:r>
              <a:rPr lang="en-PT" sz="1050" b="1" dirty="0"/>
              <a:t>Our prompt:</a:t>
            </a:r>
          </a:p>
          <a:p>
            <a:endParaRPr lang="en-PT" sz="1050" b="1" dirty="0"/>
          </a:p>
          <a:p>
            <a:r>
              <a:rPr lang="en-PT" sz="1050" dirty="0"/>
              <a:t>You are an expert in writing emails that convice people to do things:</a:t>
            </a:r>
          </a:p>
          <a:p>
            <a:endParaRPr lang="en-PT" sz="1050" dirty="0"/>
          </a:p>
          <a:p>
            <a:r>
              <a:rPr lang="en-GB" sz="1050" u="sng" dirty="0"/>
              <a:t>Include a section in the email that clearly outlines the tasks and responsibilities involved in the “Lighthouse” project, emphasizing how my participation will benefit the project and align with the team’s goals.</a:t>
            </a:r>
          </a:p>
          <a:p>
            <a:endParaRPr lang="en-PT" sz="1050" dirty="0"/>
          </a:p>
          <a:p>
            <a:r>
              <a:rPr lang="en-PT" sz="1050" dirty="0"/>
              <a:t>I want to ask my team leader to be part of a project called “Lighthouse”. What should I do?</a:t>
            </a:r>
          </a:p>
          <a:p>
            <a:endParaRPr lang="en-PT" sz="1050" b="1" dirty="0"/>
          </a:p>
        </p:txBody>
      </p:sp>
      <p:sp>
        <p:nvSpPr>
          <p:cNvPr id="5" name="Rectangle : coins arrondis 12">
            <a:extLst>
              <a:ext uri="{FF2B5EF4-FFF2-40B4-BE49-F238E27FC236}">
                <a16:creationId xmlns:a16="http://schemas.microsoft.com/office/drawing/2014/main" id="{B403173C-85E5-7707-97AA-FFADFFFAF15D}"/>
              </a:ext>
            </a:extLst>
          </p:cNvPr>
          <p:cNvSpPr/>
          <p:nvPr/>
        </p:nvSpPr>
        <p:spPr>
          <a:xfrm>
            <a:off x="2131664" y="368489"/>
            <a:ext cx="2381400" cy="485012"/>
          </a:xfrm>
          <a:prstGeom prst="roundRect">
            <a:avLst>
              <a:gd name="adj" fmla="val 50000"/>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lIns="243000" rIns="0" rtlCol="0" anchor="ctr"/>
          <a:lstStyle/>
          <a:p>
            <a:pPr algn="ctr"/>
            <a:r>
              <a:rPr lang="fr-FR" sz="1500" dirty="0">
                <a:solidFill>
                  <a:schemeClr val="bg1"/>
                </a:solidFill>
              </a:rPr>
              <a:t>TASK</a:t>
            </a:r>
          </a:p>
        </p:txBody>
      </p:sp>
    </p:spTree>
    <p:extLst>
      <p:ext uri="{BB962C8B-B14F-4D97-AF65-F5344CB8AC3E}">
        <p14:creationId xmlns:p14="http://schemas.microsoft.com/office/powerpoint/2010/main" val="7373499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E8A34EC-2E47-4BFA-A91C-B9E361E3CD56}"/>
              </a:ext>
            </a:extLst>
          </p:cNvPr>
          <p:cNvSpPr>
            <a:spLocks noGrp="1"/>
          </p:cNvSpPr>
          <p:nvPr>
            <p:ph type="title"/>
          </p:nvPr>
        </p:nvSpPr>
        <p:spPr/>
        <p:txBody>
          <a:bodyPr>
            <a:normAutofit/>
          </a:bodyPr>
          <a:lstStyle/>
          <a:p>
            <a:r>
              <a:rPr lang="en-GB" sz="2700" dirty="0"/>
              <a:t>Prompt </a:t>
            </a:r>
          </a:p>
        </p:txBody>
      </p:sp>
      <p:sp>
        <p:nvSpPr>
          <p:cNvPr id="3" name="TextBox 2">
            <a:extLst>
              <a:ext uri="{FF2B5EF4-FFF2-40B4-BE49-F238E27FC236}">
                <a16:creationId xmlns:a16="http://schemas.microsoft.com/office/drawing/2014/main" id="{B9605C2E-F6FB-BCC4-529C-77426B25F956}"/>
              </a:ext>
            </a:extLst>
          </p:cNvPr>
          <p:cNvSpPr txBox="1"/>
          <p:nvPr/>
        </p:nvSpPr>
        <p:spPr>
          <a:xfrm>
            <a:off x="490817" y="1058832"/>
            <a:ext cx="8221184" cy="2516073"/>
          </a:xfrm>
          <a:prstGeom prst="rect">
            <a:avLst/>
          </a:prstGeom>
          <a:noFill/>
        </p:spPr>
        <p:txBody>
          <a:bodyPr wrap="square" rtlCol="0">
            <a:spAutoFit/>
          </a:bodyPr>
          <a:lstStyle/>
          <a:p>
            <a:r>
              <a:rPr lang="en-PT" sz="1050" b="1" dirty="0"/>
              <a:t>Our goal:</a:t>
            </a:r>
          </a:p>
          <a:p>
            <a:r>
              <a:rPr lang="en-PT" sz="1050" dirty="0"/>
              <a:t>There is an interesting project you want to participate in. You have to request this via email to your boss.</a:t>
            </a:r>
          </a:p>
          <a:p>
            <a:endParaRPr lang="en-PT" sz="1050" b="1" dirty="0"/>
          </a:p>
          <a:p>
            <a:endParaRPr lang="en-PT" sz="1050" b="1" dirty="0"/>
          </a:p>
          <a:p>
            <a:r>
              <a:rPr lang="en-PT" sz="1050" b="1" dirty="0"/>
              <a:t>Our prompt:</a:t>
            </a:r>
          </a:p>
          <a:p>
            <a:endParaRPr lang="en-PT" sz="1050" b="1" dirty="0"/>
          </a:p>
          <a:p>
            <a:r>
              <a:rPr lang="en-PT" sz="1050" dirty="0"/>
              <a:t>You are an expert in writing emails that convice people to do things:</a:t>
            </a:r>
          </a:p>
          <a:p>
            <a:endParaRPr lang="en-PT" sz="1050" dirty="0"/>
          </a:p>
          <a:p>
            <a:r>
              <a:rPr lang="en-GB" sz="1050" dirty="0"/>
              <a:t>Include a section in the email that clearly outlines the tasks and responsibilities involved in the “Lighthouse” project, emphasizing how my participation will benefit the project and align with the team’s goals.</a:t>
            </a:r>
          </a:p>
          <a:p>
            <a:endParaRPr lang="en-PT" sz="1050" dirty="0"/>
          </a:p>
          <a:p>
            <a:r>
              <a:rPr lang="en-PT" sz="1050" dirty="0"/>
              <a:t>I want to ask my team leader to be part of a project called “Lighthouse”. What should I do?</a:t>
            </a:r>
          </a:p>
          <a:p>
            <a:endParaRPr lang="en-PT" sz="1050" dirty="0"/>
          </a:p>
          <a:p>
            <a:r>
              <a:rPr lang="en-PT" sz="1050" u="sng" dirty="0"/>
              <a:t>P</a:t>
            </a:r>
            <a:r>
              <a:rPr lang="en-GB" sz="1050" u="sng" dirty="0"/>
              <a:t>l</a:t>
            </a:r>
            <a:r>
              <a:rPr lang="en-PT" sz="1050" u="sng" dirty="0"/>
              <a:t>ease write an email I can copy paste to my team leader</a:t>
            </a:r>
          </a:p>
          <a:p>
            <a:endParaRPr lang="en-PT" sz="1050" b="1" dirty="0"/>
          </a:p>
        </p:txBody>
      </p:sp>
      <p:sp>
        <p:nvSpPr>
          <p:cNvPr id="2" name="Rectangle : coins arrondis 17">
            <a:extLst>
              <a:ext uri="{FF2B5EF4-FFF2-40B4-BE49-F238E27FC236}">
                <a16:creationId xmlns:a16="http://schemas.microsoft.com/office/drawing/2014/main" id="{67C517A0-0D95-3824-8C4C-3EBFB47872CC}"/>
              </a:ext>
            </a:extLst>
          </p:cNvPr>
          <p:cNvSpPr/>
          <p:nvPr/>
        </p:nvSpPr>
        <p:spPr>
          <a:xfrm>
            <a:off x="2220009" y="368489"/>
            <a:ext cx="2381400" cy="485012"/>
          </a:xfrm>
          <a:prstGeom prst="roundRect">
            <a:avLst>
              <a:gd name="adj" fmla="val 50000"/>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lIns="243000" rIns="0" rtlCol="0" anchor="ctr"/>
          <a:lstStyle/>
          <a:p>
            <a:pPr algn="ctr"/>
            <a:r>
              <a:rPr lang="fr-FR" sz="1500" dirty="0">
                <a:solidFill>
                  <a:schemeClr val="bg1"/>
                </a:solidFill>
              </a:rPr>
              <a:t>TARGET</a:t>
            </a:r>
          </a:p>
        </p:txBody>
      </p:sp>
    </p:spTree>
    <p:extLst>
      <p:ext uri="{BB962C8B-B14F-4D97-AF65-F5344CB8AC3E}">
        <p14:creationId xmlns:p14="http://schemas.microsoft.com/office/powerpoint/2010/main" val="16930762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E8A34EC-2E47-4BFA-A91C-B9E361E3CD56}"/>
              </a:ext>
            </a:extLst>
          </p:cNvPr>
          <p:cNvSpPr>
            <a:spLocks noGrp="1"/>
          </p:cNvSpPr>
          <p:nvPr>
            <p:ph type="title"/>
          </p:nvPr>
        </p:nvSpPr>
        <p:spPr/>
        <p:txBody>
          <a:bodyPr>
            <a:normAutofit/>
          </a:bodyPr>
          <a:lstStyle/>
          <a:p>
            <a:r>
              <a:rPr lang="en-GB" sz="2700" dirty="0"/>
              <a:t>Prompt </a:t>
            </a:r>
          </a:p>
        </p:txBody>
      </p:sp>
      <p:sp>
        <p:nvSpPr>
          <p:cNvPr id="3" name="TextBox 2">
            <a:extLst>
              <a:ext uri="{FF2B5EF4-FFF2-40B4-BE49-F238E27FC236}">
                <a16:creationId xmlns:a16="http://schemas.microsoft.com/office/drawing/2014/main" id="{B9605C2E-F6FB-BCC4-529C-77426B25F956}"/>
              </a:ext>
            </a:extLst>
          </p:cNvPr>
          <p:cNvSpPr txBox="1"/>
          <p:nvPr/>
        </p:nvSpPr>
        <p:spPr>
          <a:xfrm>
            <a:off x="490817" y="1058831"/>
            <a:ext cx="8221184" cy="2677656"/>
          </a:xfrm>
          <a:prstGeom prst="rect">
            <a:avLst/>
          </a:prstGeom>
          <a:noFill/>
        </p:spPr>
        <p:txBody>
          <a:bodyPr wrap="square" rtlCol="0">
            <a:spAutoFit/>
          </a:bodyPr>
          <a:lstStyle/>
          <a:p>
            <a:r>
              <a:rPr lang="en-PT" sz="1050" b="1" dirty="0"/>
              <a:t>Our goal:</a:t>
            </a:r>
          </a:p>
          <a:p>
            <a:r>
              <a:rPr lang="en-PT" sz="1050" dirty="0"/>
              <a:t>There is an interesting project you want to participate in. You have to request this via email to your boss.</a:t>
            </a:r>
          </a:p>
          <a:p>
            <a:endParaRPr lang="en-PT" sz="1050" b="1" dirty="0"/>
          </a:p>
          <a:p>
            <a:endParaRPr lang="en-PT" sz="1050" b="1" dirty="0"/>
          </a:p>
          <a:p>
            <a:r>
              <a:rPr lang="en-PT" sz="1050" b="1" dirty="0"/>
              <a:t>Our prompt:</a:t>
            </a:r>
          </a:p>
          <a:p>
            <a:endParaRPr lang="en-PT" sz="1050" b="1" dirty="0"/>
          </a:p>
          <a:p>
            <a:r>
              <a:rPr lang="en-PT" sz="1050" dirty="0"/>
              <a:t>You are an expert in writing emails that convice people to do things:</a:t>
            </a:r>
          </a:p>
          <a:p>
            <a:endParaRPr lang="en-PT" sz="1050" dirty="0"/>
          </a:p>
          <a:p>
            <a:r>
              <a:rPr lang="en-GB" sz="1050" dirty="0"/>
              <a:t>Include a section in the email that clearly outlines the tasks and responsibilities involved in the “Lighthouse” project, emphasizing how my participation will benefit the project and align with the team’s goals.</a:t>
            </a:r>
          </a:p>
          <a:p>
            <a:endParaRPr lang="en-PT" sz="1050" dirty="0"/>
          </a:p>
          <a:p>
            <a:r>
              <a:rPr lang="en-PT" sz="1050" dirty="0"/>
              <a:t>I want to ask my team leader to be part of a project called “Lighthouse”. What should I do?</a:t>
            </a:r>
          </a:p>
          <a:p>
            <a:endParaRPr lang="en-PT" sz="1050" u="sng" dirty="0"/>
          </a:p>
          <a:p>
            <a:r>
              <a:rPr lang="en-PT" sz="1050" dirty="0"/>
              <a:t>P</a:t>
            </a:r>
            <a:r>
              <a:rPr lang="en-GB" sz="1050" dirty="0"/>
              <a:t>l</a:t>
            </a:r>
            <a:r>
              <a:rPr lang="en-PT" sz="1050" dirty="0"/>
              <a:t>ease write an email I can copy paste to my team leader</a:t>
            </a:r>
          </a:p>
          <a:p>
            <a:r>
              <a:rPr lang="en-PT" sz="1050" u="sng" dirty="0"/>
              <a:t>Keep the email short, but very formal as my Team Leader is a busy and conservative person</a:t>
            </a:r>
          </a:p>
          <a:p>
            <a:endParaRPr lang="en-PT" sz="1050" b="1" dirty="0"/>
          </a:p>
        </p:txBody>
      </p:sp>
      <p:sp>
        <p:nvSpPr>
          <p:cNvPr id="2" name="Rectangle : coins arrondis 17">
            <a:extLst>
              <a:ext uri="{FF2B5EF4-FFF2-40B4-BE49-F238E27FC236}">
                <a16:creationId xmlns:a16="http://schemas.microsoft.com/office/drawing/2014/main" id="{67C517A0-0D95-3824-8C4C-3EBFB47872CC}"/>
              </a:ext>
            </a:extLst>
          </p:cNvPr>
          <p:cNvSpPr/>
          <p:nvPr/>
        </p:nvSpPr>
        <p:spPr>
          <a:xfrm>
            <a:off x="2220009" y="368489"/>
            <a:ext cx="2381400" cy="485012"/>
          </a:xfrm>
          <a:prstGeom prst="roundRect">
            <a:avLst>
              <a:gd name="adj" fmla="val 50000"/>
            </a:avLst>
          </a:prstGeom>
          <a:solidFill>
            <a:srgbClr val="220001"/>
          </a:solidFill>
          <a:ln>
            <a:noFill/>
          </a:ln>
        </p:spPr>
        <p:style>
          <a:lnRef idx="2">
            <a:schemeClr val="accent1">
              <a:shade val="15000"/>
            </a:schemeClr>
          </a:lnRef>
          <a:fillRef idx="1">
            <a:schemeClr val="accent1"/>
          </a:fillRef>
          <a:effectRef idx="0">
            <a:schemeClr val="accent1"/>
          </a:effectRef>
          <a:fontRef idx="minor">
            <a:schemeClr val="lt1"/>
          </a:fontRef>
        </p:style>
        <p:txBody>
          <a:bodyPr lIns="243000" rIns="0" rtlCol="0" anchor="ctr"/>
          <a:lstStyle/>
          <a:p>
            <a:pPr algn="ctr"/>
            <a:r>
              <a:rPr lang="fr-FR" sz="1500" dirty="0">
                <a:solidFill>
                  <a:schemeClr val="bg1"/>
                </a:solidFill>
              </a:rPr>
              <a:t>TARGET</a:t>
            </a:r>
          </a:p>
        </p:txBody>
      </p:sp>
      <p:sp>
        <p:nvSpPr>
          <p:cNvPr id="6" name="Rectangle : coins arrondis 7">
            <a:extLst>
              <a:ext uri="{FF2B5EF4-FFF2-40B4-BE49-F238E27FC236}">
                <a16:creationId xmlns:a16="http://schemas.microsoft.com/office/drawing/2014/main" id="{C501EDD0-7C3C-2F66-2E49-999C62FB90F0}"/>
              </a:ext>
            </a:extLst>
          </p:cNvPr>
          <p:cNvSpPr/>
          <p:nvPr/>
        </p:nvSpPr>
        <p:spPr>
          <a:xfrm>
            <a:off x="2220010" y="368489"/>
            <a:ext cx="2381399" cy="485012"/>
          </a:xfrm>
          <a:prstGeom prst="roundRect">
            <a:avLst>
              <a:gd name="adj" fmla="val 50000"/>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lIns="243000" rIns="0" rtlCol="0" anchor="ctr"/>
          <a:lstStyle/>
          <a:p>
            <a:pPr algn="ctr"/>
            <a:r>
              <a:rPr lang="fr-FR" sz="1500" dirty="0">
                <a:solidFill>
                  <a:schemeClr val="bg1"/>
                </a:solidFill>
              </a:rPr>
              <a:t>CONTRAINTS</a:t>
            </a:r>
            <a:endParaRPr lang="fr-FR" sz="1050" dirty="0">
              <a:solidFill>
                <a:schemeClr val="bg1"/>
              </a:solidFill>
            </a:endParaRPr>
          </a:p>
        </p:txBody>
      </p:sp>
    </p:spTree>
    <p:extLst>
      <p:ext uri="{BB962C8B-B14F-4D97-AF65-F5344CB8AC3E}">
        <p14:creationId xmlns:p14="http://schemas.microsoft.com/office/powerpoint/2010/main" val="3919579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E8A34EC-2E47-4BFA-A91C-B9E361E3CD56}"/>
              </a:ext>
            </a:extLst>
          </p:cNvPr>
          <p:cNvSpPr>
            <a:spLocks noGrp="1"/>
          </p:cNvSpPr>
          <p:nvPr>
            <p:ph type="title"/>
          </p:nvPr>
        </p:nvSpPr>
        <p:spPr>
          <a:xfrm>
            <a:off x="432000" y="163159"/>
            <a:ext cx="2380284" cy="895673"/>
          </a:xfrm>
        </p:spPr>
        <p:txBody>
          <a:bodyPr>
            <a:normAutofit/>
          </a:bodyPr>
          <a:lstStyle/>
          <a:p>
            <a:r>
              <a:rPr lang="en-GB" sz="2700" dirty="0"/>
              <a:t>Prompt </a:t>
            </a:r>
          </a:p>
        </p:txBody>
      </p:sp>
      <p:sp>
        <p:nvSpPr>
          <p:cNvPr id="3" name="TextBox 2">
            <a:extLst>
              <a:ext uri="{FF2B5EF4-FFF2-40B4-BE49-F238E27FC236}">
                <a16:creationId xmlns:a16="http://schemas.microsoft.com/office/drawing/2014/main" id="{B9605C2E-F6FB-BCC4-529C-77426B25F956}"/>
              </a:ext>
            </a:extLst>
          </p:cNvPr>
          <p:cNvSpPr txBox="1"/>
          <p:nvPr/>
        </p:nvSpPr>
        <p:spPr>
          <a:xfrm>
            <a:off x="490817" y="1058832"/>
            <a:ext cx="8221184" cy="2723823"/>
          </a:xfrm>
          <a:prstGeom prst="rect">
            <a:avLst/>
          </a:prstGeom>
          <a:noFill/>
        </p:spPr>
        <p:txBody>
          <a:bodyPr wrap="square" rtlCol="0">
            <a:spAutoFit/>
          </a:bodyPr>
          <a:lstStyle/>
          <a:p>
            <a:r>
              <a:rPr lang="en-PT" sz="900" b="1" dirty="0"/>
              <a:t>Our goal:</a:t>
            </a:r>
          </a:p>
          <a:p>
            <a:r>
              <a:rPr lang="en-PT" sz="900" dirty="0"/>
              <a:t>There is an interesting project you want to participate in. You have to request this via email to your boss.</a:t>
            </a:r>
          </a:p>
          <a:p>
            <a:endParaRPr lang="en-PT" sz="900" b="1" dirty="0"/>
          </a:p>
          <a:p>
            <a:endParaRPr lang="en-PT" sz="900" b="1" dirty="0"/>
          </a:p>
          <a:p>
            <a:r>
              <a:rPr lang="en-PT" sz="900" b="1" dirty="0"/>
              <a:t>Our prompt:</a:t>
            </a:r>
          </a:p>
          <a:p>
            <a:endParaRPr lang="en-PT" sz="900" b="1" dirty="0"/>
          </a:p>
          <a:p>
            <a:r>
              <a:rPr lang="en-PT" sz="900" dirty="0"/>
              <a:t>You are an expert in writing emails that convice people to do things:</a:t>
            </a:r>
          </a:p>
          <a:p>
            <a:endParaRPr lang="en-PT" sz="900" dirty="0"/>
          </a:p>
          <a:p>
            <a:r>
              <a:rPr lang="en-GB" sz="900" dirty="0"/>
              <a:t>Include a section in the email that clearly outlines the tasks and responsibilities involved in the “Lighthouse” project, emphasizing how my participation will benefit the project and align with the team’s goals.</a:t>
            </a:r>
          </a:p>
          <a:p>
            <a:endParaRPr lang="en-GB" sz="900" dirty="0"/>
          </a:p>
          <a:p>
            <a:r>
              <a:rPr lang="en-GB" sz="900" u="sng" dirty="0"/>
              <a:t>In attachment, you have details on what the Lighthouse project is about:</a:t>
            </a:r>
          </a:p>
          <a:p>
            <a:r>
              <a:rPr lang="en-GB" sz="900" u="sng" dirty="0"/>
              <a:t>In attachment you have some details about my career:</a:t>
            </a:r>
          </a:p>
          <a:p>
            <a:endParaRPr lang="en-PT" sz="900" dirty="0"/>
          </a:p>
          <a:p>
            <a:r>
              <a:rPr lang="en-PT" sz="900" dirty="0"/>
              <a:t>I want to ask my team leader to be part of a project called “Lighthouse”. What should I do?</a:t>
            </a:r>
          </a:p>
          <a:p>
            <a:endParaRPr lang="en-PT" sz="900" u="sng" dirty="0"/>
          </a:p>
          <a:p>
            <a:r>
              <a:rPr lang="en-PT" sz="900" dirty="0"/>
              <a:t>P</a:t>
            </a:r>
            <a:r>
              <a:rPr lang="en-GB" sz="900" dirty="0"/>
              <a:t>l</a:t>
            </a:r>
            <a:r>
              <a:rPr lang="en-PT" sz="900" dirty="0"/>
              <a:t>ease write an email I can copy paste to my team leader</a:t>
            </a:r>
          </a:p>
          <a:p>
            <a:r>
              <a:rPr lang="en-PT" sz="900" dirty="0"/>
              <a:t>Keep the email short, but very formal as my Team Leader is a busy but more conservative person</a:t>
            </a:r>
          </a:p>
          <a:p>
            <a:endParaRPr lang="en-PT" sz="900" b="1" dirty="0"/>
          </a:p>
        </p:txBody>
      </p:sp>
      <p:sp>
        <p:nvSpPr>
          <p:cNvPr id="2" name="Rectangle : coins arrondis 17">
            <a:extLst>
              <a:ext uri="{FF2B5EF4-FFF2-40B4-BE49-F238E27FC236}">
                <a16:creationId xmlns:a16="http://schemas.microsoft.com/office/drawing/2014/main" id="{67C517A0-0D95-3824-8C4C-3EBFB47872CC}"/>
              </a:ext>
            </a:extLst>
          </p:cNvPr>
          <p:cNvSpPr/>
          <p:nvPr/>
        </p:nvSpPr>
        <p:spPr>
          <a:xfrm>
            <a:off x="2220009" y="368489"/>
            <a:ext cx="2381400" cy="485012"/>
          </a:xfrm>
          <a:prstGeom prst="roundRect">
            <a:avLst>
              <a:gd name="adj" fmla="val 50000"/>
            </a:avLst>
          </a:prstGeom>
          <a:solidFill>
            <a:srgbClr val="220001"/>
          </a:solidFill>
          <a:ln>
            <a:noFill/>
          </a:ln>
        </p:spPr>
        <p:style>
          <a:lnRef idx="2">
            <a:schemeClr val="accent1">
              <a:shade val="15000"/>
            </a:schemeClr>
          </a:lnRef>
          <a:fillRef idx="1">
            <a:schemeClr val="accent1"/>
          </a:fillRef>
          <a:effectRef idx="0">
            <a:schemeClr val="accent1"/>
          </a:effectRef>
          <a:fontRef idx="minor">
            <a:schemeClr val="lt1"/>
          </a:fontRef>
        </p:style>
        <p:txBody>
          <a:bodyPr lIns="243000" rIns="0" rtlCol="0" anchor="ctr"/>
          <a:lstStyle/>
          <a:p>
            <a:pPr algn="ctr"/>
            <a:r>
              <a:rPr lang="fr-FR" sz="1500" dirty="0">
                <a:solidFill>
                  <a:schemeClr val="bg1"/>
                </a:solidFill>
              </a:rPr>
              <a:t>TARGET</a:t>
            </a:r>
          </a:p>
        </p:txBody>
      </p:sp>
      <p:sp>
        <p:nvSpPr>
          <p:cNvPr id="6" name="Rectangle : coins arrondis 7">
            <a:extLst>
              <a:ext uri="{FF2B5EF4-FFF2-40B4-BE49-F238E27FC236}">
                <a16:creationId xmlns:a16="http://schemas.microsoft.com/office/drawing/2014/main" id="{C501EDD0-7C3C-2F66-2E49-999C62FB90F0}"/>
              </a:ext>
            </a:extLst>
          </p:cNvPr>
          <p:cNvSpPr/>
          <p:nvPr/>
        </p:nvSpPr>
        <p:spPr>
          <a:xfrm>
            <a:off x="2220010" y="368489"/>
            <a:ext cx="2381399" cy="485012"/>
          </a:xfrm>
          <a:prstGeom prst="roundRect">
            <a:avLst>
              <a:gd name="adj" fmla="val 50000"/>
            </a:avLst>
          </a:prstGeom>
          <a:solidFill>
            <a:srgbClr val="A165DE"/>
          </a:solidFill>
          <a:ln>
            <a:noFill/>
          </a:ln>
        </p:spPr>
        <p:style>
          <a:lnRef idx="2">
            <a:schemeClr val="accent1">
              <a:shade val="15000"/>
            </a:schemeClr>
          </a:lnRef>
          <a:fillRef idx="1">
            <a:schemeClr val="accent1"/>
          </a:fillRef>
          <a:effectRef idx="0">
            <a:schemeClr val="accent1"/>
          </a:effectRef>
          <a:fontRef idx="minor">
            <a:schemeClr val="lt1"/>
          </a:fontRef>
        </p:style>
        <p:txBody>
          <a:bodyPr lIns="243000" rIns="0" rtlCol="0" anchor="ctr"/>
          <a:lstStyle/>
          <a:p>
            <a:pPr algn="ctr"/>
            <a:r>
              <a:rPr lang="fr-FR" sz="1500" dirty="0">
                <a:solidFill>
                  <a:schemeClr val="bg1"/>
                </a:solidFill>
              </a:rPr>
              <a:t>CONTEXT</a:t>
            </a:r>
            <a:endParaRPr lang="fr-FR" sz="1050" dirty="0">
              <a:solidFill>
                <a:schemeClr val="bg1"/>
              </a:solidFill>
            </a:endParaRPr>
          </a:p>
        </p:txBody>
      </p:sp>
      <p:sp>
        <p:nvSpPr>
          <p:cNvPr id="7" name="Rectangle : coins arrondis 12">
            <a:extLst>
              <a:ext uri="{FF2B5EF4-FFF2-40B4-BE49-F238E27FC236}">
                <a16:creationId xmlns:a16="http://schemas.microsoft.com/office/drawing/2014/main" id="{4422ABDD-8DC6-4FF6-53F8-9D0B82210947}"/>
              </a:ext>
            </a:extLst>
          </p:cNvPr>
          <p:cNvSpPr/>
          <p:nvPr/>
        </p:nvSpPr>
        <p:spPr>
          <a:xfrm>
            <a:off x="2220009" y="368490"/>
            <a:ext cx="2381400" cy="485012"/>
          </a:xfrm>
          <a:prstGeom prst="roundRect">
            <a:avLst>
              <a:gd name="adj" fmla="val 50000"/>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lIns="243000" rIns="0" rtlCol="0" anchor="ctr"/>
          <a:lstStyle/>
          <a:p>
            <a:pPr algn="ctr"/>
            <a:r>
              <a:rPr lang="fr-FR" sz="1500" dirty="0">
                <a:solidFill>
                  <a:schemeClr val="bg1"/>
                </a:solidFill>
              </a:rPr>
              <a:t>CONTEXT</a:t>
            </a:r>
          </a:p>
        </p:txBody>
      </p:sp>
    </p:spTree>
    <p:extLst>
      <p:ext uri="{BB962C8B-B14F-4D97-AF65-F5344CB8AC3E}">
        <p14:creationId xmlns:p14="http://schemas.microsoft.com/office/powerpoint/2010/main" val="2156425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215632" y="1998468"/>
            <a:ext cx="4712970" cy="1681229"/>
          </a:xfrm>
          <a:prstGeom prst="rect">
            <a:avLst/>
          </a:prstGeom>
        </p:spPr>
        <p:txBody>
          <a:bodyPr spcFirstLastPara="1" vert="horz" wrap="square" lIns="0" tIns="6350" rIns="0" bIns="0" rtlCol="0" anchor="t" anchorCtr="0">
            <a:spAutoFit/>
          </a:bodyPr>
          <a:lstStyle/>
          <a:p>
            <a:pPr marL="6350" marR="2540" indent="759460" algn="ctr">
              <a:spcBef>
                <a:spcPts val="50"/>
              </a:spcBef>
            </a:pPr>
            <a:r>
              <a:rPr sz="3600" dirty="0"/>
              <a:t>Generative</a:t>
            </a:r>
            <a:r>
              <a:rPr sz="3600" spc="-213" dirty="0"/>
              <a:t> </a:t>
            </a:r>
            <a:r>
              <a:rPr sz="3600" spc="50" dirty="0"/>
              <a:t>AI</a:t>
            </a:r>
            <a:r>
              <a:rPr sz="3600" spc="-210" dirty="0"/>
              <a:t> </a:t>
            </a:r>
            <a:r>
              <a:rPr sz="3600" spc="-25" dirty="0"/>
              <a:t>&amp; </a:t>
            </a:r>
            <a:r>
              <a:rPr sz="3600" dirty="0"/>
              <a:t>Large</a:t>
            </a:r>
            <a:r>
              <a:rPr sz="3600" spc="-170" dirty="0"/>
              <a:t> </a:t>
            </a:r>
            <a:r>
              <a:rPr sz="3600" spc="-23" dirty="0"/>
              <a:t>Language</a:t>
            </a:r>
            <a:r>
              <a:rPr sz="3600" spc="-170" dirty="0"/>
              <a:t> </a:t>
            </a:r>
            <a:r>
              <a:rPr sz="3600" spc="-5" dirty="0"/>
              <a:t>Models</a:t>
            </a:r>
            <a:br>
              <a:rPr lang="en-PT" sz="3600" spc="-5" dirty="0"/>
            </a:br>
            <a:r>
              <a:rPr lang="en-PT" sz="3600" spc="-5" dirty="0"/>
              <a:t>II</a:t>
            </a:r>
            <a:endParaRPr sz="36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E8A34EC-2E47-4BFA-A91C-B9E361E3CD56}"/>
              </a:ext>
            </a:extLst>
          </p:cNvPr>
          <p:cNvSpPr>
            <a:spLocks noGrp="1"/>
          </p:cNvSpPr>
          <p:nvPr>
            <p:ph type="title"/>
          </p:nvPr>
        </p:nvSpPr>
        <p:spPr>
          <a:xfrm>
            <a:off x="431999" y="163159"/>
            <a:ext cx="2707819" cy="895673"/>
          </a:xfrm>
        </p:spPr>
        <p:txBody>
          <a:bodyPr>
            <a:normAutofit/>
          </a:bodyPr>
          <a:lstStyle/>
          <a:p>
            <a:r>
              <a:rPr lang="en-GB" sz="2700" dirty="0"/>
              <a:t>Prompt </a:t>
            </a:r>
          </a:p>
        </p:txBody>
      </p:sp>
      <p:sp>
        <p:nvSpPr>
          <p:cNvPr id="3" name="TextBox 2">
            <a:extLst>
              <a:ext uri="{FF2B5EF4-FFF2-40B4-BE49-F238E27FC236}">
                <a16:creationId xmlns:a16="http://schemas.microsoft.com/office/drawing/2014/main" id="{B9605C2E-F6FB-BCC4-529C-77426B25F956}"/>
              </a:ext>
            </a:extLst>
          </p:cNvPr>
          <p:cNvSpPr txBox="1"/>
          <p:nvPr/>
        </p:nvSpPr>
        <p:spPr>
          <a:xfrm>
            <a:off x="490817" y="1058832"/>
            <a:ext cx="8221184" cy="3277820"/>
          </a:xfrm>
          <a:prstGeom prst="rect">
            <a:avLst/>
          </a:prstGeom>
          <a:noFill/>
        </p:spPr>
        <p:txBody>
          <a:bodyPr wrap="square" rtlCol="0">
            <a:spAutoFit/>
          </a:bodyPr>
          <a:lstStyle/>
          <a:p>
            <a:r>
              <a:rPr lang="en-PT" sz="900" b="1" dirty="0"/>
              <a:t>Our goal:</a:t>
            </a:r>
          </a:p>
          <a:p>
            <a:r>
              <a:rPr lang="en-PT" sz="900" dirty="0"/>
              <a:t>There is an interesting project you want to participate in. You have to request this via email to your boss.</a:t>
            </a:r>
          </a:p>
          <a:p>
            <a:endParaRPr lang="en-PT" sz="900" b="1" dirty="0"/>
          </a:p>
          <a:p>
            <a:endParaRPr lang="en-PT" sz="900" b="1" dirty="0"/>
          </a:p>
          <a:p>
            <a:r>
              <a:rPr lang="en-PT" sz="900" b="1" dirty="0"/>
              <a:t>Our prompt:</a:t>
            </a:r>
          </a:p>
          <a:p>
            <a:endParaRPr lang="en-PT" sz="900" b="1" dirty="0"/>
          </a:p>
          <a:p>
            <a:r>
              <a:rPr lang="en-PT" sz="900" dirty="0"/>
              <a:t>You are an expert in writing emails that convice people to do things:</a:t>
            </a:r>
          </a:p>
          <a:p>
            <a:endParaRPr lang="en-PT" sz="900" dirty="0"/>
          </a:p>
          <a:p>
            <a:r>
              <a:rPr lang="en-GB" sz="900" dirty="0"/>
              <a:t>Include a section in the email that clearly outlines the tasks and responsibilities involved in the “Lighthouse” project, emphasizing how my participation will benefit the project and align with the team’s goals.</a:t>
            </a:r>
          </a:p>
          <a:p>
            <a:endParaRPr lang="en-GB" sz="900" dirty="0"/>
          </a:p>
          <a:p>
            <a:r>
              <a:rPr lang="en-GB" sz="900" dirty="0"/>
              <a:t>In attachment, you have details on what the Lighthouse project is about:</a:t>
            </a:r>
          </a:p>
          <a:p>
            <a:r>
              <a:rPr lang="en-GB" sz="900" dirty="0"/>
              <a:t>In attachment you have some details about my career:</a:t>
            </a:r>
          </a:p>
          <a:p>
            <a:endParaRPr lang="en-PT" sz="900" dirty="0"/>
          </a:p>
          <a:p>
            <a:r>
              <a:rPr lang="en-PT" sz="900" dirty="0"/>
              <a:t>I want to ask my team leader to be part of a project called “Lighthouse”. What should I do?</a:t>
            </a:r>
          </a:p>
          <a:p>
            <a:endParaRPr lang="en-PT" sz="900" u="sng" dirty="0"/>
          </a:p>
          <a:p>
            <a:r>
              <a:rPr lang="en-PT" sz="900" dirty="0"/>
              <a:t>P</a:t>
            </a:r>
            <a:r>
              <a:rPr lang="en-GB" sz="900" dirty="0"/>
              <a:t>l</a:t>
            </a:r>
            <a:r>
              <a:rPr lang="en-PT" sz="900" dirty="0"/>
              <a:t>ease write an email I can copy paste to my team leader</a:t>
            </a:r>
          </a:p>
          <a:p>
            <a:r>
              <a:rPr lang="en-PT" sz="900" dirty="0"/>
              <a:t>Keep the email short, but very formal as my Team Leader is a busy but more conservative person</a:t>
            </a:r>
          </a:p>
          <a:p>
            <a:endParaRPr lang="en-PT" sz="900" b="1" dirty="0"/>
          </a:p>
          <a:p>
            <a:r>
              <a:rPr lang="en-PT" sz="900" u="sng" dirty="0"/>
              <a:t>Below you have two examples of emails I considered proper:</a:t>
            </a:r>
          </a:p>
          <a:p>
            <a:endParaRPr lang="en-PT" sz="900" u="sng" dirty="0"/>
          </a:p>
          <a:p>
            <a:r>
              <a:rPr lang="en-PT" sz="900" u="sng" dirty="0"/>
              <a:t>[Email1]</a:t>
            </a:r>
          </a:p>
          <a:p>
            <a:r>
              <a:rPr lang="en-PT" sz="900" u="sng" dirty="0"/>
              <a:t>[Email2]</a:t>
            </a:r>
          </a:p>
        </p:txBody>
      </p:sp>
      <p:sp>
        <p:nvSpPr>
          <p:cNvPr id="2" name="Rectangle : coins arrondis 17">
            <a:extLst>
              <a:ext uri="{FF2B5EF4-FFF2-40B4-BE49-F238E27FC236}">
                <a16:creationId xmlns:a16="http://schemas.microsoft.com/office/drawing/2014/main" id="{67C517A0-0D95-3824-8C4C-3EBFB47872CC}"/>
              </a:ext>
            </a:extLst>
          </p:cNvPr>
          <p:cNvSpPr/>
          <p:nvPr/>
        </p:nvSpPr>
        <p:spPr>
          <a:xfrm>
            <a:off x="2220009" y="368489"/>
            <a:ext cx="2381400" cy="485012"/>
          </a:xfrm>
          <a:prstGeom prst="roundRect">
            <a:avLst>
              <a:gd name="adj" fmla="val 50000"/>
            </a:avLst>
          </a:prstGeom>
          <a:solidFill>
            <a:srgbClr val="220001"/>
          </a:solidFill>
          <a:ln>
            <a:noFill/>
          </a:ln>
        </p:spPr>
        <p:style>
          <a:lnRef idx="2">
            <a:schemeClr val="accent1">
              <a:shade val="15000"/>
            </a:schemeClr>
          </a:lnRef>
          <a:fillRef idx="1">
            <a:schemeClr val="accent1"/>
          </a:fillRef>
          <a:effectRef idx="0">
            <a:schemeClr val="accent1"/>
          </a:effectRef>
          <a:fontRef idx="minor">
            <a:schemeClr val="lt1"/>
          </a:fontRef>
        </p:style>
        <p:txBody>
          <a:bodyPr lIns="243000" rIns="0" rtlCol="0" anchor="ctr"/>
          <a:lstStyle/>
          <a:p>
            <a:pPr algn="ctr"/>
            <a:r>
              <a:rPr lang="fr-FR" sz="1500" dirty="0">
                <a:solidFill>
                  <a:schemeClr val="bg1"/>
                </a:solidFill>
              </a:rPr>
              <a:t>TARGET</a:t>
            </a:r>
          </a:p>
        </p:txBody>
      </p:sp>
      <p:sp>
        <p:nvSpPr>
          <p:cNvPr id="6" name="Rectangle : coins arrondis 7">
            <a:extLst>
              <a:ext uri="{FF2B5EF4-FFF2-40B4-BE49-F238E27FC236}">
                <a16:creationId xmlns:a16="http://schemas.microsoft.com/office/drawing/2014/main" id="{C501EDD0-7C3C-2F66-2E49-999C62FB90F0}"/>
              </a:ext>
            </a:extLst>
          </p:cNvPr>
          <p:cNvSpPr/>
          <p:nvPr/>
        </p:nvSpPr>
        <p:spPr>
          <a:xfrm>
            <a:off x="2220010" y="368489"/>
            <a:ext cx="2381399" cy="485012"/>
          </a:xfrm>
          <a:prstGeom prst="roundRect">
            <a:avLst>
              <a:gd name="adj" fmla="val 50000"/>
            </a:avLst>
          </a:prstGeom>
          <a:solidFill>
            <a:srgbClr val="A165DE"/>
          </a:solidFill>
          <a:ln>
            <a:noFill/>
          </a:ln>
        </p:spPr>
        <p:style>
          <a:lnRef idx="2">
            <a:schemeClr val="accent1">
              <a:shade val="15000"/>
            </a:schemeClr>
          </a:lnRef>
          <a:fillRef idx="1">
            <a:schemeClr val="accent1"/>
          </a:fillRef>
          <a:effectRef idx="0">
            <a:schemeClr val="accent1"/>
          </a:effectRef>
          <a:fontRef idx="minor">
            <a:schemeClr val="lt1"/>
          </a:fontRef>
        </p:style>
        <p:txBody>
          <a:bodyPr lIns="243000" rIns="0" rtlCol="0" anchor="ctr"/>
          <a:lstStyle/>
          <a:p>
            <a:pPr algn="ctr"/>
            <a:r>
              <a:rPr lang="fr-FR" sz="1500" dirty="0">
                <a:solidFill>
                  <a:schemeClr val="bg1"/>
                </a:solidFill>
              </a:rPr>
              <a:t>CONTEXT</a:t>
            </a:r>
            <a:endParaRPr lang="fr-FR" sz="1050" dirty="0">
              <a:solidFill>
                <a:schemeClr val="bg1"/>
              </a:solidFill>
            </a:endParaRPr>
          </a:p>
        </p:txBody>
      </p:sp>
      <p:sp>
        <p:nvSpPr>
          <p:cNvPr id="7" name="Rectangle : coins arrondis 12">
            <a:extLst>
              <a:ext uri="{FF2B5EF4-FFF2-40B4-BE49-F238E27FC236}">
                <a16:creationId xmlns:a16="http://schemas.microsoft.com/office/drawing/2014/main" id="{4422ABDD-8DC6-4FF6-53F8-9D0B82210947}"/>
              </a:ext>
            </a:extLst>
          </p:cNvPr>
          <p:cNvSpPr/>
          <p:nvPr/>
        </p:nvSpPr>
        <p:spPr>
          <a:xfrm>
            <a:off x="2220009" y="368490"/>
            <a:ext cx="2381400" cy="485012"/>
          </a:xfrm>
          <a:prstGeom prst="roundRect">
            <a:avLst>
              <a:gd name="adj" fmla="val 50000"/>
            </a:avLst>
          </a:prstGeom>
          <a:solidFill>
            <a:srgbClr val="2E004E"/>
          </a:solidFill>
          <a:ln>
            <a:noFill/>
          </a:ln>
        </p:spPr>
        <p:style>
          <a:lnRef idx="2">
            <a:schemeClr val="accent1">
              <a:shade val="15000"/>
            </a:schemeClr>
          </a:lnRef>
          <a:fillRef idx="1">
            <a:schemeClr val="accent1"/>
          </a:fillRef>
          <a:effectRef idx="0">
            <a:schemeClr val="accent1"/>
          </a:effectRef>
          <a:fontRef idx="minor">
            <a:schemeClr val="lt1"/>
          </a:fontRef>
        </p:style>
        <p:txBody>
          <a:bodyPr lIns="243000" rIns="0" rtlCol="0" anchor="ctr"/>
          <a:lstStyle/>
          <a:p>
            <a:pPr algn="ctr"/>
            <a:r>
              <a:rPr lang="fr-FR" sz="1500" dirty="0">
                <a:solidFill>
                  <a:schemeClr val="bg1"/>
                </a:solidFill>
              </a:rPr>
              <a:t>CONTEXT</a:t>
            </a:r>
          </a:p>
        </p:txBody>
      </p:sp>
      <p:sp>
        <p:nvSpPr>
          <p:cNvPr id="9" name="Rectangle : coins arrondis 17">
            <a:extLst>
              <a:ext uri="{FF2B5EF4-FFF2-40B4-BE49-F238E27FC236}">
                <a16:creationId xmlns:a16="http://schemas.microsoft.com/office/drawing/2014/main" id="{4F613A4D-4B85-5286-49AF-0EFC305690E1}"/>
              </a:ext>
            </a:extLst>
          </p:cNvPr>
          <p:cNvSpPr/>
          <p:nvPr/>
        </p:nvSpPr>
        <p:spPr>
          <a:xfrm>
            <a:off x="2220009" y="368490"/>
            <a:ext cx="2381400" cy="485012"/>
          </a:xfrm>
          <a:prstGeom prst="roundRect">
            <a:avLst>
              <a:gd name="adj" fmla="val 50000"/>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lIns="243000" rIns="0" rtlCol="0" anchor="ctr"/>
          <a:lstStyle/>
          <a:p>
            <a:pPr algn="ctr"/>
            <a:r>
              <a:rPr lang="fr-FR" sz="1500" dirty="0">
                <a:solidFill>
                  <a:schemeClr val="bg1"/>
                </a:solidFill>
              </a:rPr>
              <a:t>EXAMPLES</a:t>
            </a:r>
          </a:p>
        </p:txBody>
      </p:sp>
    </p:spTree>
    <p:extLst>
      <p:ext uri="{BB962C8B-B14F-4D97-AF65-F5344CB8AC3E}">
        <p14:creationId xmlns:p14="http://schemas.microsoft.com/office/powerpoint/2010/main" val="1558897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38AB42-6136-AE31-8583-DEB2F305F895}"/>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8522DD18-B263-7B5F-4481-7E0957B5DE1A}"/>
              </a:ext>
            </a:extLst>
          </p:cNvPr>
          <p:cNvSpPr txBox="1">
            <a:spLocks noGrp="1"/>
          </p:cNvSpPr>
          <p:nvPr>
            <p:ph type="title"/>
          </p:nvPr>
        </p:nvSpPr>
        <p:spPr>
          <a:xfrm>
            <a:off x="355601" y="1998468"/>
            <a:ext cx="8441266" cy="1127232"/>
          </a:xfrm>
          <a:prstGeom prst="rect">
            <a:avLst/>
          </a:prstGeom>
        </p:spPr>
        <p:txBody>
          <a:bodyPr spcFirstLastPara="1" vert="horz" wrap="square" lIns="0" tIns="6350" rIns="0" bIns="0" rtlCol="0" anchor="t" anchorCtr="0">
            <a:spAutoFit/>
          </a:bodyPr>
          <a:lstStyle/>
          <a:p>
            <a:pPr marL="6350" marR="2540" algn="ctr">
              <a:spcBef>
                <a:spcPts val="50"/>
              </a:spcBef>
            </a:pPr>
            <a:r>
              <a:rPr sz="3600" dirty="0"/>
              <a:t>Prompting</a:t>
            </a:r>
            <a:r>
              <a:rPr sz="3600" spc="-63" dirty="0"/>
              <a:t> </a:t>
            </a:r>
            <a:br>
              <a:rPr lang="pt-PT" sz="3600" spc="-63" dirty="0"/>
            </a:br>
            <a:r>
              <a:rPr lang="pt-PT" sz="3600" spc="-13" dirty="0" err="1"/>
              <a:t>Techniques</a:t>
            </a:r>
            <a:endParaRPr sz="3600" dirty="0"/>
          </a:p>
        </p:txBody>
      </p:sp>
    </p:spTree>
    <p:extLst>
      <p:ext uri="{BB962C8B-B14F-4D97-AF65-F5344CB8AC3E}">
        <p14:creationId xmlns:p14="http://schemas.microsoft.com/office/powerpoint/2010/main" val="19188599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5850" y="222513"/>
            <a:ext cx="4260300" cy="881010"/>
          </a:xfrm>
          <a:prstGeom prst="rect">
            <a:avLst/>
          </a:prstGeom>
        </p:spPr>
        <p:txBody>
          <a:bodyPr spcFirstLastPara="1" vert="horz" wrap="square" lIns="0" tIns="6350" rIns="0" bIns="0" rtlCol="0" anchor="t" anchorCtr="0">
            <a:spAutoFit/>
          </a:bodyPr>
          <a:lstStyle/>
          <a:p>
            <a:pPr marL="158115">
              <a:spcBef>
                <a:spcPts val="50"/>
              </a:spcBef>
            </a:pPr>
            <a:r>
              <a:rPr spc="-15" dirty="0"/>
              <a:t>In-</a:t>
            </a:r>
            <a:r>
              <a:rPr spc="-18" dirty="0"/>
              <a:t>context</a:t>
            </a:r>
            <a:r>
              <a:rPr spc="-148" dirty="0"/>
              <a:t> </a:t>
            </a:r>
            <a:r>
              <a:rPr dirty="0"/>
              <a:t>learning</a:t>
            </a:r>
            <a:r>
              <a:rPr spc="-145" dirty="0"/>
              <a:t> </a:t>
            </a:r>
            <a:r>
              <a:rPr spc="55" dirty="0"/>
              <a:t>(ICL)</a:t>
            </a:r>
            <a:r>
              <a:rPr spc="-148" dirty="0"/>
              <a:t> </a:t>
            </a:r>
            <a:r>
              <a:rPr spc="-75" dirty="0"/>
              <a:t>-</a:t>
            </a:r>
            <a:r>
              <a:rPr spc="-145" dirty="0"/>
              <a:t> </a:t>
            </a:r>
            <a:r>
              <a:rPr dirty="0"/>
              <a:t>zero</a:t>
            </a:r>
            <a:r>
              <a:rPr spc="-148" dirty="0"/>
              <a:t> </a:t>
            </a:r>
            <a:r>
              <a:rPr dirty="0"/>
              <a:t>shot</a:t>
            </a:r>
            <a:r>
              <a:rPr spc="-145" dirty="0"/>
              <a:t> </a:t>
            </a:r>
            <a:r>
              <a:rPr spc="-5" dirty="0"/>
              <a:t>inference</a:t>
            </a:r>
          </a:p>
        </p:txBody>
      </p:sp>
      <p:sp>
        <p:nvSpPr>
          <p:cNvPr id="3" name="object 3"/>
          <p:cNvSpPr/>
          <p:nvPr/>
        </p:nvSpPr>
        <p:spPr>
          <a:xfrm>
            <a:off x="609849" y="1349997"/>
            <a:ext cx="2607310" cy="831215"/>
          </a:xfrm>
          <a:custGeom>
            <a:avLst/>
            <a:gdLst/>
            <a:ahLst/>
            <a:cxnLst/>
            <a:rect l="l" t="t" r="r" b="b"/>
            <a:pathLst>
              <a:path w="5214620" h="1662429">
                <a:moveTo>
                  <a:pt x="5214589" y="1662296"/>
                </a:moveTo>
                <a:lnTo>
                  <a:pt x="0" y="1662296"/>
                </a:lnTo>
                <a:lnTo>
                  <a:pt x="0" y="0"/>
                </a:lnTo>
                <a:lnTo>
                  <a:pt x="5214589" y="0"/>
                </a:lnTo>
                <a:lnTo>
                  <a:pt x="5214589" y="1662296"/>
                </a:lnTo>
                <a:close/>
              </a:path>
            </a:pathLst>
          </a:custGeom>
          <a:solidFill>
            <a:srgbClr val="EDEDED"/>
          </a:solidFill>
        </p:spPr>
        <p:txBody>
          <a:bodyPr wrap="square" lIns="0" tIns="0" rIns="0" bIns="0" rtlCol="0"/>
          <a:lstStyle/>
          <a:p>
            <a:endParaRPr sz="700"/>
          </a:p>
        </p:txBody>
      </p:sp>
      <p:sp>
        <p:nvSpPr>
          <p:cNvPr id="4" name="object 4"/>
          <p:cNvSpPr txBox="1"/>
          <p:nvPr/>
        </p:nvSpPr>
        <p:spPr>
          <a:xfrm>
            <a:off x="609849" y="1349997"/>
            <a:ext cx="2607310" cy="730328"/>
          </a:xfrm>
          <a:prstGeom prst="rect">
            <a:avLst/>
          </a:prstGeom>
          <a:ln w="9524">
            <a:solidFill>
              <a:srgbClr val="595959"/>
            </a:solidFill>
          </a:ln>
        </p:spPr>
        <p:txBody>
          <a:bodyPr vert="horz" wrap="square" lIns="0" tIns="83185" rIns="0" bIns="0" rtlCol="0">
            <a:spAutoFit/>
          </a:bodyPr>
          <a:lstStyle/>
          <a:p>
            <a:pPr marL="90170" marR="272415">
              <a:spcBef>
                <a:spcPts val="655"/>
              </a:spcBef>
            </a:pPr>
            <a:r>
              <a:rPr b="1" dirty="0">
                <a:solidFill>
                  <a:srgbClr val="232F3D"/>
                </a:solidFill>
                <a:latin typeface="Courier New"/>
                <a:cs typeface="Courier New"/>
              </a:rPr>
              <a:t>Classify</a:t>
            </a:r>
            <a:r>
              <a:rPr b="1" spc="-20" dirty="0">
                <a:solidFill>
                  <a:srgbClr val="232F3D"/>
                </a:solidFill>
                <a:latin typeface="Courier New"/>
                <a:cs typeface="Courier New"/>
              </a:rPr>
              <a:t> </a:t>
            </a:r>
            <a:r>
              <a:rPr b="1" dirty="0">
                <a:solidFill>
                  <a:srgbClr val="232F3D"/>
                </a:solidFill>
                <a:latin typeface="Courier New"/>
                <a:cs typeface="Courier New"/>
              </a:rPr>
              <a:t>this</a:t>
            </a:r>
            <a:r>
              <a:rPr b="1" spc="-15" dirty="0">
                <a:solidFill>
                  <a:srgbClr val="232F3D"/>
                </a:solidFill>
                <a:latin typeface="Courier New"/>
                <a:cs typeface="Courier New"/>
              </a:rPr>
              <a:t> </a:t>
            </a:r>
            <a:r>
              <a:rPr b="1" spc="-5" dirty="0">
                <a:solidFill>
                  <a:srgbClr val="232F3D"/>
                </a:solidFill>
                <a:latin typeface="Courier New"/>
                <a:cs typeface="Courier New"/>
              </a:rPr>
              <a:t>review: </a:t>
            </a:r>
            <a:r>
              <a:rPr b="1" dirty="0">
                <a:solidFill>
                  <a:srgbClr val="FF9C3B"/>
                </a:solidFill>
                <a:latin typeface="Courier New"/>
                <a:cs typeface="Courier New"/>
              </a:rPr>
              <a:t>I</a:t>
            </a:r>
            <a:r>
              <a:rPr b="1" spc="-10" dirty="0">
                <a:solidFill>
                  <a:srgbClr val="FF9C3B"/>
                </a:solidFill>
                <a:latin typeface="Courier New"/>
                <a:cs typeface="Courier New"/>
              </a:rPr>
              <a:t> </a:t>
            </a:r>
            <a:r>
              <a:rPr b="1" dirty="0">
                <a:solidFill>
                  <a:srgbClr val="FF9C3B"/>
                </a:solidFill>
                <a:latin typeface="Courier New"/>
                <a:cs typeface="Courier New"/>
              </a:rPr>
              <a:t>loved</a:t>
            </a:r>
            <a:r>
              <a:rPr b="1" spc="-8" dirty="0">
                <a:solidFill>
                  <a:srgbClr val="FF9C3B"/>
                </a:solidFill>
                <a:latin typeface="Courier New"/>
                <a:cs typeface="Courier New"/>
              </a:rPr>
              <a:t> </a:t>
            </a:r>
            <a:r>
              <a:rPr b="1" dirty="0">
                <a:solidFill>
                  <a:srgbClr val="FF9C3B"/>
                </a:solidFill>
                <a:latin typeface="Courier New"/>
                <a:cs typeface="Courier New"/>
              </a:rPr>
              <a:t>this</a:t>
            </a:r>
            <a:r>
              <a:rPr b="1" spc="-8" dirty="0">
                <a:solidFill>
                  <a:srgbClr val="FF9C3B"/>
                </a:solidFill>
                <a:latin typeface="Courier New"/>
                <a:cs typeface="Courier New"/>
              </a:rPr>
              <a:t> </a:t>
            </a:r>
            <a:r>
              <a:rPr b="1" spc="-5" dirty="0">
                <a:solidFill>
                  <a:srgbClr val="FF9C3B"/>
                </a:solidFill>
                <a:latin typeface="Courier New"/>
                <a:cs typeface="Courier New"/>
              </a:rPr>
              <a:t>movie!</a:t>
            </a:r>
            <a:endParaRPr>
              <a:latin typeface="Courier New"/>
              <a:cs typeface="Courier New"/>
            </a:endParaRPr>
          </a:p>
          <a:p>
            <a:pPr marL="90170"/>
            <a:r>
              <a:rPr b="1" spc="-5" dirty="0">
                <a:solidFill>
                  <a:srgbClr val="232F3D"/>
                </a:solidFill>
                <a:latin typeface="Courier New"/>
                <a:cs typeface="Courier New"/>
              </a:rPr>
              <a:t>Sentiment:</a:t>
            </a:r>
            <a:endParaRPr>
              <a:latin typeface="Courier New"/>
              <a:cs typeface="Courier New"/>
            </a:endParaRPr>
          </a:p>
        </p:txBody>
      </p:sp>
      <p:grpSp>
        <p:nvGrpSpPr>
          <p:cNvPr id="5" name="object 5"/>
          <p:cNvGrpSpPr/>
          <p:nvPr/>
        </p:nvGrpSpPr>
        <p:grpSpPr>
          <a:xfrm>
            <a:off x="3797536" y="1346991"/>
            <a:ext cx="1474470" cy="1471295"/>
            <a:chOff x="7595072" y="2693982"/>
            <a:chExt cx="2948940" cy="2942590"/>
          </a:xfrm>
        </p:grpSpPr>
        <p:sp>
          <p:nvSpPr>
            <p:cNvPr id="6" name="object 6"/>
            <p:cNvSpPr/>
            <p:nvPr/>
          </p:nvSpPr>
          <p:spPr>
            <a:xfrm>
              <a:off x="7599834" y="2698744"/>
              <a:ext cx="2939415" cy="2933065"/>
            </a:xfrm>
            <a:custGeom>
              <a:avLst/>
              <a:gdLst/>
              <a:ahLst/>
              <a:cxnLst/>
              <a:rect l="l" t="t" r="r" b="b"/>
              <a:pathLst>
                <a:path w="2939415" h="2933065">
                  <a:moveTo>
                    <a:pt x="1469397" y="2932794"/>
                  </a:moveTo>
                  <a:lnTo>
                    <a:pt x="1420894" y="2932010"/>
                  </a:lnTo>
                  <a:lnTo>
                    <a:pt x="1372784" y="2929675"/>
                  </a:lnTo>
                  <a:lnTo>
                    <a:pt x="1325091" y="2925812"/>
                  </a:lnTo>
                  <a:lnTo>
                    <a:pt x="1277839" y="2920446"/>
                  </a:lnTo>
                  <a:lnTo>
                    <a:pt x="1231053" y="2913601"/>
                  </a:lnTo>
                  <a:lnTo>
                    <a:pt x="1184757" y="2905301"/>
                  </a:lnTo>
                  <a:lnTo>
                    <a:pt x="1138975" y="2895571"/>
                  </a:lnTo>
                  <a:lnTo>
                    <a:pt x="1093731" y="2884434"/>
                  </a:lnTo>
                  <a:lnTo>
                    <a:pt x="1049049" y="2871914"/>
                  </a:lnTo>
                  <a:lnTo>
                    <a:pt x="1004954" y="2858036"/>
                  </a:lnTo>
                  <a:lnTo>
                    <a:pt x="961470" y="2842824"/>
                  </a:lnTo>
                  <a:lnTo>
                    <a:pt x="918621" y="2826302"/>
                  </a:lnTo>
                  <a:lnTo>
                    <a:pt x="876431" y="2808494"/>
                  </a:lnTo>
                  <a:lnTo>
                    <a:pt x="834924" y="2789425"/>
                  </a:lnTo>
                  <a:lnTo>
                    <a:pt x="794125" y="2769118"/>
                  </a:lnTo>
                  <a:lnTo>
                    <a:pt x="754058" y="2747598"/>
                  </a:lnTo>
                  <a:lnTo>
                    <a:pt x="714746" y="2724888"/>
                  </a:lnTo>
                  <a:lnTo>
                    <a:pt x="676215" y="2701013"/>
                  </a:lnTo>
                  <a:lnTo>
                    <a:pt x="638489" y="2675998"/>
                  </a:lnTo>
                  <a:lnTo>
                    <a:pt x="601591" y="2649865"/>
                  </a:lnTo>
                  <a:lnTo>
                    <a:pt x="565545" y="2622640"/>
                  </a:lnTo>
                  <a:lnTo>
                    <a:pt x="530377" y="2594347"/>
                  </a:lnTo>
                  <a:lnTo>
                    <a:pt x="496110" y="2565009"/>
                  </a:lnTo>
                  <a:lnTo>
                    <a:pt x="462769" y="2534652"/>
                  </a:lnTo>
                  <a:lnTo>
                    <a:pt x="430377" y="2503298"/>
                  </a:lnTo>
                  <a:lnTo>
                    <a:pt x="398959" y="2470972"/>
                  </a:lnTo>
                  <a:lnTo>
                    <a:pt x="368539" y="2437699"/>
                  </a:lnTo>
                  <a:lnTo>
                    <a:pt x="339141" y="2403502"/>
                  </a:lnTo>
                  <a:lnTo>
                    <a:pt x="310789" y="2368405"/>
                  </a:lnTo>
                  <a:lnTo>
                    <a:pt x="283509" y="2332434"/>
                  </a:lnTo>
                  <a:lnTo>
                    <a:pt x="257323" y="2295611"/>
                  </a:lnTo>
                  <a:lnTo>
                    <a:pt x="232256" y="2257961"/>
                  </a:lnTo>
                  <a:lnTo>
                    <a:pt x="208332" y="2219509"/>
                  </a:lnTo>
                  <a:lnTo>
                    <a:pt x="185576" y="2180278"/>
                  </a:lnTo>
                  <a:lnTo>
                    <a:pt x="164011" y="2140293"/>
                  </a:lnTo>
                  <a:lnTo>
                    <a:pt x="143663" y="2099577"/>
                  </a:lnTo>
                  <a:lnTo>
                    <a:pt x="124554" y="2058155"/>
                  </a:lnTo>
                  <a:lnTo>
                    <a:pt x="106710" y="2016051"/>
                  </a:lnTo>
                  <a:lnTo>
                    <a:pt x="90154" y="1973289"/>
                  </a:lnTo>
                  <a:lnTo>
                    <a:pt x="74911" y="1929893"/>
                  </a:lnTo>
                  <a:lnTo>
                    <a:pt x="61004" y="1885888"/>
                  </a:lnTo>
                  <a:lnTo>
                    <a:pt x="48459" y="1841298"/>
                  </a:lnTo>
                  <a:lnTo>
                    <a:pt x="37299" y="1796146"/>
                  </a:lnTo>
                  <a:lnTo>
                    <a:pt x="27548" y="1750457"/>
                  </a:lnTo>
                  <a:lnTo>
                    <a:pt x="19231" y="1704255"/>
                  </a:lnTo>
                  <a:lnTo>
                    <a:pt x="12373" y="1657564"/>
                  </a:lnTo>
                  <a:lnTo>
                    <a:pt x="6996" y="1610409"/>
                  </a:lnTo>
                  <a:lnTo>
                    <a:pt x="3125" y="1562813"/>
                  </a:lnTo>
                  <a:lnTo>
                    <a:pt x="785" y="1514801"/>
                  </a:lnTo>
                  <a:lnTo>
                    <a:pt x="0" y="1466397"/>
                  </a:lnTo>
                  <a:lnTo>
                    <a:pt x="785" y="1417992"/>
                  </a:lnTo>
                  <a:lnTo>
                    <a:pt x="3125" y="1369980"/>
                  </a:lnTo>
                  <a:lnTo>
                    <a:pt x="6996" y="1322384"/>
                  </a:lnTo>
                  <a:lnTo>
                    <a:pt x="12373" y="1275229"/>
                  </a:lnTo>
                  <a:lnTo>
                    <a:pt x="19231" y="1228538"/>
                  </a:lnTo>
                  <a:lnTo>
                    <a:pt x="27548" y="1182336"/>
                  </a:lnTo>
                  <a:lnTo>
                    <a:pt x="37299" y="1136647"/>
                  </a:lnTo>
                  <a:lnTo>
                    <a:pt x="48459" y="1091496"/>
                  </a:lnTo>
                  <a:lnTo>
                    <a:pt x="61004" y="1046905"/>
                  </a:lnTo>
                  <a:lnTo>
                    <a:pt x="74911" y="1002900"/>
                  </a:lnTo>
                  <a:lnTo>
                    <a:pt x="90154" y="959504"/>
                  </a:lnTo>
                  <a:lnTo>
                    <a:pt x="106710" y="916742"/>
                  </a:lnTo>
                  <a:lnTo>
                    <a:pt x="124554" y="874638"/>
                  </a:lnTo>
                  <a:lnTo>
                    <a:pt x="143663" y="833216"/>
                  </a:lnTo>
                  <a:lnTo>
                    <a:pt x="164058" y="792415"/>
                  </a:lnTo>
                  <a:lnTo>
                    <a:pt x="185576" y="752515"/>
                  </a:lnTo>
                  <a:lnTo>
                    <a:pt x="208332" y="713284"/>
                  </a:lnTo>
                  <a:lnTo>
                    <a:pt x="232256" y="674832"/>
                  </a:lnTo>
                  <a:lnTo>
                    <a:pt x="257323" y="637182"/>
                  </a:lnTo>
                  <a:lnTo>
                    <a:pt x="283509" y="600360"/>
                  </a:lnTo>
                  <a:lnTo>
                    <a:pt x="310789" y="564388"/>
                  </a:lnTo>
                  <a:lnTo>
                    <a:pt x="339141" y="529292"/>
                  </a:lnTo>
                  <a:lnTo>
                    <a:pt x="368539" y="495095"/>
                  </a:lnTo>
                  <a:lnTo>
                    <a:pt x="398959" y="461821"/>
                  </a:lnTo>
                  <a:lnTo>
                    <a:pt x="430377" y="429496"/>
                  </a:lnTo>
                  <a:lnTo>
                    <a:pt x="462769" y="398142"/>
                  </a:lnTo>
                  <a:lnTo>
                    <a:pt x="496110" y="367784"/>
                  </a:lnTo>
                  <a:lnTo>
                    <a:pt x="530377" y="338446"/>
                  </a:lnTo>
                  <a:lnTo>
                    <a:pt x="565545" y="310153"/>
                  </a:lnTo>
                  <a:lnTo>
                    <a:pt x="601591" y="282928"/>
                  </a:lnTo>
                  <a:lnTo>
                    <a:pt x="638489" y="256795"/>
                  </a:lnTo>
                  <a:lnTo>
                    <a:pt x="676215" y="231780"/>
                  </a:lnTo>
                  <a:lnTo>
                    <a:pt x="714746" y="207905"/>
                  </a:lnTo>
                  <a:lnTo>
                    <a:pt x="754058" y="185196"/>
                  </a:lnTo>
                  <a:lnTo>
                    <a:pt x="794125" y="163675"/>
                  </a:lnTo>
                  <a:lnTo>
                    <a:pt x="834924" y="143368"/>
                  </a:lnTo>
                  <a:lnTo>
                    <a:pt x="876431" y="124299"/>
                  </a:lnTo>
                  <a:lnTo>
                    <a:pt x="918621" y="106491"/>
                  </a:lnTo>
                  <a:lnTo>
                    <a:pt x="961470" y="89969"/>
                  </a:lnTo>
                  <a:lnTo>
                    <a:pt x="1004954" y="74757"/>
                  </a:lnTo>
                  <a:lnTo>
                    <a:pt x="1049049" y="60879"/>
                  </a:lnTo>
                  <a:lnTo>
                    <a:pt x="1093731" y="48360"/>
                  </a:lnTo>
                  <a:lnTo>
                    <a:pt x="1138975" y="37222"/>
                  </a:lnTo>
                  <a:lnTo>
                    <a:pt x="1184757" y="27492"/>
                  </a:lnTo>
                  <a:lnTo>
                    <a:pt x="1231053" y="19192"/>
                  </a:lnTo>
                  <a:lnTo>
                    <a:pt x="1277839" y="12347"/>
                  </a:lnTo>
                  <a:lnTo>
                    <a:pt x="1325091" y="6981"/>
                  </a:lnTo>
                  <a:lnTo>
                    <a:pt x="1372784" y="3119"/>
                  </a:lnTo>
                  <a:lnTo>
                    <a:pt x="1420894" y="783"/>
                  </a:lnTo>
                  <a:lnTo>
                    <a:pt x="1469397" y="0"/>
                  </a:lnTo>
                  <a:lnTo>
                    <a:pt x="1520130" y="873"/>
                  </a:lnTo>
                  <a:lnTo>
                    <a:pt x="1570641" y="3482"/>
                  </a:lnTo>
                  <a:lnTo>
                    <a:pt x="1620891" y="7810"/>
                  </a:lnTo>
                  <a:lnTo>
                    <a:pt x="1670838" y="13840"/>
                  </a:lnTo>
                  <a:lnTo>
                    <a:pt x="1720442" y="21555"/>
                  </a:lnTo>
                  <a:lnTo>
                    <a:pt x="1769663" y="30938"/>
                  </a:lnTo>
                  <a:lnTo>
                    <a:pt x="1818459" y="41974"/>
                  </a:lnTo>
                  <a:lnTo>
                    <a:pt x="1866790" y="54644"/>
                  </a:lnTo>
                  <a:lnTo>
                    <a:pt x="1914616" y="68933"/>
                  </a:lnTo>
                  <a:lnTo>
                    <a:pt x="1961897" y="84823"/>
                  </a:lnTo>
                  <a:lnTo>
                    <a:pt x="2008590" y="102298"/>
                  </a:lnTo>
                  <a:lnTo>
                    <a:pt x="2054657" y="121341"/>
                  </a:lnTo>
                  <a:lnTo>
                    <a:pt x="2100057" y="141934"/>
                  </a:lnTo>
                  <a:lnTo>
                    <a:pt x="2144748" y="164063"/>
                  </a:lnTo>
                  <a:lnTo>
                    <a:pt x="2188691" y="187709"/>
                  </a:lnTo>
                  <a:lnTo>
                    <a:pt x="2231845" y="212855"/>
                  </a:lnTo>
                  <a:lnTo>
                    <a:pt x="2274169" y="239486"/>
                  </a:lnTo>
                  <a:lnTo>
                    <a:pt x="2315623" y="267585"/>
                  </a:lnTo>
                  <a:lnTo>
                    <a:pt x="2356166" y="297133"/>
                  </a:lnTo>
                  <a:lnTo>
                    <a:pt x="2395758" y="328116"/>
                  </a:lnTo>
                  <a:lnTo>
                    <a:pt x="2434358" y="360515"/>
                  </a:lnTo>
                  <a:lnTo>
                    <a:pt x="2471925" y="394315"/>
                  </a:lnTo>
                  <a:lnTo>
                    <a:pt x="2508420" y="429499"/>
                  </a:lnTo>
                  <a:lnTo>
                    <a:pt x="2543676" y="465917"/>
                  </a:lnTo>
                  <a:lnTo>
                    <a:pt x="2577546" y="503406"/>
                  </a:lnTo>
                  <a:lnTo>
                    <a:pt x="2610013" y="541926"/>
                  </a:lnTo>
                  <a:lnTo>
                    <a:pt x="2641060" y="581435"/>
                  </a:lnTo>
                  <a:lnTo>
                    <a:pt x="2670669" y="621894"/>
                  </a:lnTo>
                  <a:lnTo>
                    <a:pt x="2698825" y="663262"/>
                  </a:lnTo>
                  <a:lnTo>
                    <a:pt x="2725511" y="705498"/>
                  </a:lnTo>
                  <a:lnTo>
                    <a:pt x="2750709" y="748563"/>
                  </a:lnTo>
                  <a:lnTo>
                    <a:pt x="2774445" y="792501"/>
                  </a:lnTo>
                  <a:lnTo>
                    <a:pt x="2796576" y="837014"/>
                  </a:lnTo>
                  <a:lnTo>
                    <a:pt x="2817211" y="882320"/>
                  </a:lnTo>
                  <a:lnTo>
                    <a:pt x="2836292" y="928293"/>
                  </a:lnTo>
                  <a:lnTo>
                    <a:pt x="2853802" y="974891"/>
                  </a:lnTo>
                  <a:lnTo>
                    <a:pt x="2869724" y="1022075"/>
                  </a:lnTo>
                  <a:lnTo>
                    <a:pt x="2884041" y="1069803"/>
                  </a:lnTo>
                  <a:lnTo>
                    <a:pt x="2896737" y="1118036"/>
                  </a:lnTo>
                  <a:lnTo>
                    <a:pt x="2907794" y="1166734"/>
                  </a:lnTo>
                  <a:lnTo>
                    <a:pt x="2917196" y="1215854"/>
                  </a:lnTo>
                  <a:lnTo>
                    <a:pt x="2924927" y="1265358"/>
                  </a:lnTo>
                  <a:lnTo>
                    <a:pt x="2930968" y="1315205"/>
                  </a:lnTo>
                  <a:lnTo>
                    <a:pt x="2935305" y="1365354"/>
                  </a:lnTo>
                  <a:lnTo>
                    <a:pt x="2937919" y="1415765"/>
                  </a:lnTo>
                  <a:lnTo>
                    <a:pt x="2938794" y="1466397"/>
                  </a:lnTo>
                  <a:lnTo>
                    <a:pt x="2938008" y="1514801"/>
                  </a:lnTo>
                  <a:lnTo>
                    <a:pt x="2935668" y="1562813"/>
                  </a:lnTo>
                  <a:lnTo>
                    <a:pt x="2931798" y="1610409"/>
                  </a:lnTo>
                  <a:lnTo>
                    <a:pt x="2926421" y="1657564"/>
                  </a:lnTo>
                  <a:lnTo>
                    <a:pt x="2919562" y="1704255"/>
                  </a:lnTo>
                  <a:lnTo>
                    <a:pt x="2911245" y="1750457"/>
                  </a:lnTo>
                  <a:lnTo>
                    <a:pt x="2901494" y="1796146"/>
                  </a:lnTo>
                  <a:lnTo>
                    <a:pt x="2890334" y="1841298"/>
                  </a:lnTo>
                  <a:lnTo>
                    <a:pt x="2877789" y="1885888"/>
                  </a:lnTo>
                  <a:lnTo>
                    <a:pt x="2863883" y="1929893"/>
                  </a:lnTo>
                  <a:lnTo>
                    <a:pt x="2848639" y="1973289"/>
                  </a:lnTo>
                  <a:lnTo>
                    <a:pt x="2832083" y="2016051"/>
                  </a:lnTo>
                  <a:lnTo>
                    <a:pt x="2814239" y="2058155"/>
                  </a:lnTo>
                  <a:lnTo>
                    <a:pt x="2795130" y="2099577"/>
                  </a:lnTo>
                  <a:lnTo>
                    <a:pt x="2774782" y="2140293"/>
                  </a:lnTo>
                  <a:lnTo>
                    <a:pt x="2753217" y="2180278"/>
                  </a:lnTo>
                  <a:lnTo>
                    <a:pt x="2730461" y="2219509"/>
                  </a:lnTo>
                  <a:lnTo>
                    <a:pt x="2706537" y="2257961"/>
                  </a:lnTo>
                  <a:lnTo>
                    <a:pt x="2681471" y="2295611"/>
                  </a:lnTo>
                  <a:lnTo>
                    <a:pt x="2655285" y="2332434"/>
                  </a:lnTo>
                  <a:lnTo>
                    <a:pt x="2628004" y="2368405"/>
                  </a:lnTo>
                  <a:lnTo>
                    <a:pt x="2599652" y="2403502"/>
                  </a:lnTo>
                  <a:lnTo>
                    <a:pt x="2570255" y="2437699"/>
                  </a:lnTo>
                  <a:lnTo>
                    <a:pt x="2539835" y="2470972"/>
                  </a:lnTo>
                  <a:lnTo>
                    <a:pt x="2508416" y="2503298"/>
                  </a:lnTo>
                  <a:lnTo>
                    <a:pt x="2476024" y="2534652"/>
                  </a:lnTo>
                  <a:lnTo>
                    <a:pt x="2442683" y="2565009"/>
                  </a:lnTo>
                  <a:lnTo>
                    <a:pt x="2408416" y="2594347"/>
                  </a:lnTo>
                  <a:lnTo>
                    <a:pt x="2373248" y="2622640"/>
                  </a:lnTo>
                  <a:lnTo>
                    <a:pt x="2337202" y="2649865"/>
                  </a:lnTo>
                  <a:lnTo>
                    <a:pt x="2300304" y="2675998"/>
                  </a:lnTo>
                  <a:lnTo>
                    <a:pt x="2262578" y="2701013"/>
                  </a:lnTo>
                  <a:lnTo>
                    <a:pt x="2224047" y="2724888"/>
                  </a:lnTo>
                  <a:lnTo>
                    <a:pt x="2184735" y="2747598"/>
                  </a:lnTo>
                  <a:lnTo>
                    <a:pt x="2144668" y="2769118"/>
                  </a:lnTo>
                  <a:lnTo>
                    <a:pt x="2103869" y="2789425"/>
                  </a:lnTo>
                  <a:lnTo>
                    <a:pt x="2062362" y="2808494"/>
                  </a:lnTo>
                  <a:lnTo>
                    <a:pt x="2020172" y="2826302"/>
                  </a:lnTo>
                  <a:lnTo>
                    <a:pt x="1977323" y="2842824"/>
                  </a:lnTo>
                  <a:lnTo>
                    <a:pt x="1933839" y="2858036"/>
                  </a:lnTo>
                  <a:lnTo>
                    <a:pt x="1889744" y="2871914"/>
                  </a:lnTo>
                  <a:lnTo>
                    <a:pt x="1845062" y="2884434"/>
                  </a:lnTo>
                  <a:lnTo>
                    <a:pt x="1799818" y="2895571"/>
                  </a:lnTo>
                  <a:lnTo>
                    <a:pt x="1754036" y="2905301"/>
                  </a:lnTo>
                  <a:lnTo>
                    <a:pt x="1707740" y="2913601"/>
                  </a:lnTo>
                  <a:lnTo>
                    <a:pt x="1660954" y="2920446"/>
                  </a:lnTo>
                  <a:lnTo>
                    <a:pt x="1613702" y="2925812"/>
                  </a:lnTo>
                  <a:lnTo>
                    <a:pt x="1566010" y="2929675"/>
                  </a:lnTo>
                  <a:lnTo>
                    <a:pt x="1517900" y="2932010"/>
                  </a:lnTo>
                  <a:lnTo>
                    <a:pt x="1469397" y="2932794"/>
                  </a:lnTo>
                  <a:close/>
                </a:path>
              </a:pathLst>
            </a:custGeom>
            <a:solidFill>
              <a:srgbClr val="D699FF"/>
            </a:solidFill>
          </p:spPr>
          <p:txBody>
            <a:bodyPr wrap="square" lIns="0" tIns="0" rIns="0" bIns="0" rtlCol="0"/>
            <a:lstStyle/>
            <a:p>
              <a:endParaRPr sz="700"/>
            </a:p>
          </p:txBody>
        </p:sp>
        <p:sp>
          <p:nvSpPr>
            <p:cNvPr id="7" name="object 7"/>
            <p:cNvSpPr/>
            <p:nvPr/>
          </p:nvSpPr>
          <p:spPr>
            <a:xfrm>
              <a:off x="7599834" y="2698744"/>
              <a:ext cx="2939415" cy="2933065"/>
            </a:xfrm>
            <a:custGeom>
              <a:avLst/>
              <a:gdLst/>
              <a:ahLst/>
              <a:cxnLst/>
              <a:rect l="l" t="t" r="r" b="b"/>
              <a:pathLst>
                <a:path w="2939415" h="2933065">
                  <a:moveTo>
                    <a:pt x="0" y="1466397"/>
                  </a:moveTo>
                  <a:lnTo>
                    <a:pt x="785" y="1417992"/>
                  </a:lnTo>
                  <a:lnTo>
                    <a:pt x="3125" y="1369980"/>
                  </a:lnTo>
                  <a:lnTo>
                    <a:pt x="6996" y="1322384"/>
                  </a:lnTo>
                  <a:lnTo>
                    <a:pt x="12373" y="1275229"/>
                  </a:lnTo>
                  <a:lnTo>
                    <a:pt x="19231" y="1228538"/>
                  </a:lnTo>
                  <a:lnTo>
                    <a:pt x="27548" y="1182336"/>
                  </a:lnTo>
                  <a:lnTo>
                    <a:pt x="37299" y="1136647"/>
                  </a:lnTo>
                  <a:lnTo>
                    <a:pt x="48459" y="1091496"/>
                  </a:lnTo>
                  <a:lnTo>
                    <a:pt x="61004" y="1046905"/>
                  </a:lnTo>
                  <a:lnTo>
                    <a:pt x="74911" y="1002900"/>
                  </a:lnTo>
                  <a:lnTo>
                    <a:pt x="90154" y="959504"/>
                  </a:lnTo>
                  <a:lnTo>
                    <a:pt x="106710" y="916742"/>
                  </a:lnTo>
                  <a:lnTo>
                    <a:pt x="124554" y="874638"/>
                  </a:lnTo>
                  <a:lnTo>
                    <a:pt x="143663" y="833216"/>
                  </a:lnTo>
                  <a:lnTo>
                    <a:pt x="164011" y="792501"/>
                  </a:lnTo>
                  <a:lnTo>
                    <a:pt x="185576" y="752515"/>
                  </a:lnTo>
                  <a:lnTo>
                    <a:pt x="208332" y="713284"/>
                  </a:lnTo>
                  <a:lnTo>
                    <a:pt x="232256" y="674832"/>
                  </a:lnTo>
                  <a:lnTo>
                    <a:pt x="257323" y="637182"/>
                  </a:lnTo>
                  <a:lnTo>
                    <a:pt x="283509" y="600359"/>
                  </a:lnTo>
                  <a:lnTo>
                    <a:pt x="310789" y="564388"/>
                  </a:lnTo>
                  <a:lnTo>
                    <a:pt x="339141" y="529292"/>
                  </a:lnTo>
                  <a:lnTo>
                    <a:pt x="368539" y="495095"/>
                  </a:lnTo>
                  <a:lnTo>
                    <a:pt x="398959" y="461821"/>
                  </a:lnTo>
                  <a:lnTo>
                    <a:pt x="430377" y="429496"/>
                  </a:lnTo>
                  <a:lnTo>
                    <a:pt x="462769" y="398142"/>
                  </a:lnTo>
                  <a:lnTo>
                    <a:pt x="496110" y="367784"/>
                  </a:lnTo>
                  <a:lnTo>
                    <a:pt x="530377" y="338446"/>
                  </a:lnTo>
                  <a:lnTo>
                    <a:pt x="565545" y="310153"/>
                  </a:lnTo>
                  <a:lnTo>
                    <a:pt x="601591" y="282928"/>
                  </a:lnTo>
                  <a:lnTo>
                    <a:pt x="638489" y="256795"/>
                  </a:lnTo>
                  <a:lnTo>
                    <a:pt x="676215" y="231780"/>
                  </a:lnTo>
                  <a:lnTo>
                    <a:pt x="714746" y="207905"/>
                  </a:lnTo>
                  <a:lnTo>
                    <a:pt x="754058" y="185196"/>
                  </a:lnTo>
                  <a:lnTo>
                    <a:pt x="794125" y="163675"/>
                  </a:lnTo>
                  <a:lnTo>
                    <a:pt x="834924" y="143368"/>
                  </a:lnTo>
                  <a:lnTo>
                    <a:pt x="876431" y="124299"/>
                  </a:lnTo>
                  <a:lnTo>
                    <a:pt x="918621" y="106491"/>
                  </a:lnTo>
                  <a:lnTo>
                    <a:pt x="961470" y="89969"/>
                  </a:lnTo>
                  <a:lnTo>
                    <a:pt x="1004954" y="74757"/>
                  </a:lnTo>
                  <a:lnTo>
                    <a:pt x="1049049" y="60879"/>
                  </a:lnTo>
                  <a:lnTo>
                    <a:pt x="1093731" y="48360"/>
                  </a:lnTo>
                  <a:lnTo>
                    <a:pt x="1138975" y="37222"/>
                  </a:lnTo>
                  <a:lnTo>
                    <a:pt x="1184757" y="27492"/>
                  </a:lnTo>
                  <a:lnTo>
                    <a:pt x="1231053" y="19192"/>
                  </a:lnTo>
                  <a:lnTo>
                    <a:pt x="1277839" y="12347"/>
                  </a:lnTo>
                  <a:lnTo>
                    <a:pt x="1325091" y="6981"/>
                  </a:lnTo>
                  <a:lnTo>
                    <a:pt x="1372784" y="3119"/>
                  </a:lnTo>
                  <a:lnTo>
                    <a:pt x="1420894" y="783"/>
                  </a:lnTo>
                  <a:lnTo>
                    <a:pt x="1469397" y="0"/>
                  </a:lnTo>
                  <a:lnTo>
                    <a:pt x="1520130" y="873"/>
                  </a:lnTo>
                  <a:lnTo>
                    <a:pt x="1570641" y="3482"/>
                  </a:lnTo>
                  <a:lnTo>
                    <a:pt x="1620891" y="7810"/>
                  </a:lnTo>
                  <a:lnTo>
                    <a:pt x="1670838" y="13840"/>
                  </a:lnTo>
                  <a:lnTo>
                    <a:pt x="1720442" y="21555"/>
                  </a:lnTo>
                  <a:lnTo>
                    <a:pt x="1769662" y="30938"/>
                  </a:lnTo>
                  <a:lnTo>
                    <a:pt x="1818459" y="41974"/>
                  </a:lnTo>
                  <a:lnTo>
                    <a:pt x="1866790" y="54644"/>
                  </a:lnTo>
                  <a:lnTo>
                    <a:pt x="1914616" y="68933"/>
                  </a:lnTo>
                  <a:lnTo>
                    <a:pt x="1961896" y="84823"/>
                  </a:lnTo>
                  <a:lnTo>
                    <a:pt x="2008590" y="102298"/>
                  </a:lnTo>
                  <a:lnTo>
                    <a:pt x="2054657" y="121341"/>
                  </a:lnTo>
                  <a:lnTo>
                    <a:pt x="2100057" y="141934"/>
                  </a:lnTo>
                  <a:lnTo>
                    <a:pt x="2144748" y="164063"/>
                  </a:lnTo>
                  <a:lnTo>
                    <a:pt x="2188691" y="187709"/>
                  </a:lnTo>
                  <a:lnTo>
                    <a:pt x="2231845" y="212855"/>
                  </a:lnTo>
                  <a:lnTo>
                    <a:pt x="2274169" y="239486"/>
                  </a:lnTo>
                  <a:lnTo>
                    <a:pt x="2315623" y="267585"/>
                  </a:lnTo>
                  <a:lnTo>
                    <a:pt x="2356166" y="297133"/>
                  </a:lnTo>
                  <a:lnTo>
                    <a:pt x="2395758" y="328116"/>
                  </a:lnTo>
                  <a:lnTo>
                    <a:pt x="2434357" y="360515"/>
                  </a:lnTo>
                  <a:lnTo>
                    <a:pt x="2471925" y="394315"/>
                  </a:lnTo>
                  <a:lnTo>
                    <a:pt x="2508419" y="429499"/>
                  </a:lnTo>
                  <a:lnTo>
                    <a:pt x="2543676" y="465917"/>
                  </a:lnTo>
                  <a:lnTo>
                    <a:pt x="2577546" y="503406"/>
                  </a:lnTo>
                  <a:lnTo>
                    <a:pt x="2610013" y="541926"/>
                  </a:lnTo>
                  <a:lnTo>
                    <a:pt x="2641060" y="581435"/>
                  </a:lnTo>
                  <a:lnTo>
                    <a:pt x="2670669" y="621894"/>
                  </a:lnTo>
                  <a:lnTo>
                    <a:pt x="2698825" y="663262"/>
                  </a:lnTo>
                  <a:lnTo>
                    <a:pt x="2725510" y="705498"/>
                  </a:lnTo>
                  <a:lnTo>
                    <a:pt x="2750709" y="748563"/>
                  </a:lnTo>
                  <a:lnTo>
                    <a:pt x="2774402" y="792415"/>
                  </a:lnTo>
                  <a:lnTo>
                    <a:pt x="2796576" y="837014"/>
                  </a:lnTo>
                  <a:lnTo>
                    <a:pt x="2817211" y="882320"/>
                  </a:lnTo>
                  <a:lnTo>
                    <a:pt x="2836292" y="928293"/>
                  </a:lnTo>
                  <a:lnTo>
                    <a:pt x="2853802" y="974891"/>
                  </a:lnTo>
                  <a:lnTo>
                    <a:pt x="2869724" y="1022075"/>
                  </a:lnTo>
                  <a:lnTo>
                    <a:pt x="2884041" y="1069803"/>
                  </a:lnTo>
                  <a:lnTo>
                    <a:pt x="2896737" y="1118036"/>
                  </a:lnTo>
                  <a:lnTo>
                    <a:pt x="2907794" y="1166734"/>
                  </a:lnTo>
                  <a:lnTo>
                    <a:pt x="2917196" y="1215854"/>
                  </a:lnTo>
                  <a:lnTo>
                    <a:pt x="2924926" y="1265358"/>
                  </a:lnTo>
                  <a:lnTo>
                    <a:pt x="2930968" y="1315205"/>
                  </a:lnTo>
                  <a:lnTo>
                    <a:pt x="2935304" y="1365354"/>
                  </a:lnTo>
                  <a:lnTo>
                    <a:pt x="2937918" y="1415764"/>
                  </a:lnTo>
                  <a:lnTo>
                    <a:pt x="2938794" y="1466397"/>
                  </a:lnTo>
                  <a:lnTo>
                    <a:pt x="2938008" y="1514801"/>
                  </a:lnTo>
                  <a:lnTo>
                    <a:pt x="2935668" y="1562813"/>
                  </a:lnTo>
                  <a:lnTo>
                    <a:pt x="2931797" y="1610409"/>
                  </a:lnTo>
                  <a:lnTo>
                    <a:pt x="2926421" y="1657564"/>
                  </a:lnTo>
                  <a:lnTo>
                    <a:pt x="2919562" y="1704255"/>
                  </a:lnTo>
                  <a:lnTo>
                    <a:pt x="2911245" y="1750457"/>
                  </a:lnTo>
                  <a:lnTo>
                    <a:pt x="2901494" y="1796146"/>
                  </a:lnTo>
                  <a:lnTo>
                    <a:pt x="2890334" y="1841298"/>
                  </a:lnTo>
                  <a:lnTo>
                    <a:pt x="2877789" y="1885888"/>
                  </a:lnTo>
                  <a:lnTo>
                    <a:pt x="2863883" y="1929893"/>
                  </a:lnTo>
                  <a:lnTo>
                    <a:pt x="2848639" y="1973289"/>
                  </a:lnTo>
                  <a:lnTo>
                    <a:pt x="2832083" y="2016051"/>
                  </a:lnTo>
                  <a:lnTo>
                    <a:pt x="2814239" y="2058155"/>
                  </a:lnTo>
                  <a:lnTo>
                    <a:pt x="2795130" y="2099577"/>
                  </a:lnTo>
                  <a:lnTo>
                    <a:pt x="2774782" y="2140292"/>
                  </a:lnTo>
                  <a:lnTo>
                    <a:pt x="2753217" y="2180278"/>
                  </a:lnTo>
                  <a:lnTo>
                    <a:pt x="2730461" y="2219509"/>
                  </a:lnTo>
                  <a:lnTo>
                    <a:pt x="2706537" y="2257961"/>
                  </a:lnTo>
                  <a:lnTo>
                    <a:pt x="2681470" y="2295611"/>
                  </a:lnTo>
                  <a:lnTo>
                    <a:pt x="2655285" y="2332434"/>
                  </a:lnTo>
                  <a:lnTo>
                    <a:pt x="2628004" y="2368405"/>
                  </a:lnTo>
                  <a:lnTo>
                    <a:pt x="2599652" y="2403502"/>
                  </a:lnTo>
                  <a:lnTo>
                    <a:pt x="2570255" y="2437698"/>
                  </a:lnTo>
                  <a:lnTo>
                    <a:pt x="2539834" y="2470972"/>
                  </a:lnTo>
                  <a:lnTo>
                    <a:pt x="2508416" y="2503298"/>
                  </a:lnTo>
                  <a:lnTo>
                    <a:pt x="2476024" y="2534651"/>
                  </a:lnTo>
                  <a:lnTo>
                    <a:pt x="2442683" y="2565009"/>
                  </a:lnTo>
                  <a:lnTo>
                    <a:pt x="2408416" y="2594347"/>
                  </a:lnTo>
                  <a:lnTo>
                    <a:pt x="2373248" y="2622640"/>
                  </a:lnTo>
                  <a:lnTo>
                    <a:pt x="2337202" y="2649865"/>
                  </a:lnTo>
                  <a:lnTo>
                    <a:pt x="2300304" y="2675998"/>
                  </a:lnTo>
                  <a:lnTo>
                    <a:pt x="2262578" y="2701013"/>
                  </a:lnTo>
                  <a:lnTo>
                    <a:pt x="2224047" y="2724888"/>
                  </a:lnTo>
                  <a:lnTo>
                    <a:pt x="2184735" y="2747598"/>
                  </a:lnTo>
                  <a:lnTo>
                    <a:pt x="2144668" y="2769118"/>
                  </a:lnTo>
                  <a:lnTo>
                    <a:pt x="2103869" y="2789425"/>
                  </a:lnTo>
                  <a:lnTo>
                    <a:pt x="2062362" y="2808494"/>
                  </a:lnTo>
                  <a:lnTo>
                    <a:pt x="2020172" y="2826302"/>
                  </a:lnTo>
                  <a:lnTo>
                    <a:pt x="1977323" y="2842824"/>
                  </a:lnTo>
                  <a:lnTo>
                    <a:pt x="1933839" y="2858036"/>
                  </a:lnTo>
                  <a:lnTo>
                    <a:pt x="1889744" y="2871914"/>
                  </a:lnTo>
                  <a:lnTo>
                    <a:pt x="1845062" y="2884434"/>
                  </a:lnTo>
                  <a:lnTo>
                    <a:pt x="1799818" y="2895571"/>
                  </a:lnTo>
                  <a:lnTo>
                    <a:pt x="1754036" y="2905301"/>
                  </a:lnTo>
                  <a:lnTo>
                    <a:pt x="1707740" y="2913601"/>
                  </a:lnTo>
                  <a:lnTo>
                    <a:pt x="1660954" y="2920446"/>
                  </a:lnTo>
                  <a:lnTo>
                    <a:pt x="1613702" y="2925812"/>
                  </a:lnTo>
                  <a:lnTo>
                    <a:pt x="1566010" y="2929674"/>
                  </a:lnTo>
                  <a:lnTo>
                    <a:pt x="1517900" y="2932010"/>
                  </a:lnTo>
                  <a:lnTo>
                    <a:pt x="1469397" y="2932794"/>
                  </a:lnTo>
                  <a:lnTo>
                    <a:pt x="1420894" y="2932010"/>
                  </a:lnTo>
                  <a:lnTo>
                    <a:pt x="1372784" y="2929674"/>
                  </a:lnTo>
                  <a:lnTo>
                    <a:pt x="1325091" y="2925812"/>
                  </a:lnTo>
                  <a:lnTo>
                    <a:pt x="1277839" y="2920446"/>
                  </a:lnTo>
                  <a:lnTo>
                    <a:pt x="1231053" y="2913601"/>
                  </a:lnTo>
                  <a:lnTo>
                    <a:pt x="1184757" y="2905301"/>
                  </a:lnTo>
                  <a:lnTo>
                    <a:pt x="1138975" y="2895571"/>
                  </a:lnTo>
                  <a:lnTo>
                    <a:pt x="1093731" y="2884434"/>
                  </a:lnTo>
                  <a:lnTo>
                    <a:pt x="1049049" y="2871914"/>
                  </a:lnTo>
                  <a:lnTo>
                    <a:pt x="1004954" y="2858036"/>
                  </a:lnTo>
                  <a:lnTo>
                    <a:pt x="961470" y="2842824"/>
                  </a:lnTo>
                  <a:lnTo>
                    <a:pt x="918621" y="2826302"/>
                  </a:lnTo>
                  <a:lnTo>
                    <a:pt x="876431" y="2808494"/>
                  </a:lnTo>
                  <a:lnTo>
                    <a:pt x="834924" y="2789425"/>
                  </a:lnTo>
                  <a:lnTo>
                    <a:pt x="794125" y="2769118"/>
                  </a:lnTo>
                  <a:lnTo>
                    <a:pt x="754058" y="2747598"/>
                  </a:lnTo>
                  <a:lnTo>
                    <a:pt x="714746" y="2724888"/>
                  </a:lnTo>
                  <a:lnTo>
                    <a:pt x="676215" y="2701013"/>
                  </a:lnTo>
                  <a:lnTo>
                    <a:pt x="638489" y="2675998"/>
                  </a:lnTo>
                  <a:lnTo>
                    <a:pt x="601591" y="2649865"/>
                  </a:lnTo>
                  <a:lnTo>
                    <a:pt x="565545" y="2622640"/>
                  </a:lnTo>
                  <a:lnTo>
                    <a:pt x="530377" y="2594347"/>
                  </a:lnTo>
                  <a:lnTo>
                    <a:pt x="496110" y="2565009"/>
                  </a:lnTo>
                  <a:lnTo>
                    <a:pt x="462769" y="2534651"/>
                  </a:lnTo>
                  <a:lnTo>
                    <a:pt x="430377" y="2503298"/>
                  </a:lnTo>
                  <a:lnTo>
                    <a:pt x="398959" y="2470972"/>
                  </a:lnTo>
                  <a:lnTo>
                    <a:pt x="368539" y="2437698"/>
                  </a:lnTo>
                  <a:lnTo>
                    <a:pt x="339141" y="2403502"/>
                  </a:lnTo>
                  <a:lnTo>
                    <a:pt x="310789" y="2368405"/>
                  </a:lnTo>
                  <a:lnTo>
                    <a:pt x="283509" y="2332434"/>
                  </a:lnTo>
                  <a:lnTo>
                    <a:pt x="257323" y="2295611"/>
                  </a:lnTo>
                  <a:lnTo>
                    <a:pt x="232256" y="2257961"/>
                  </a:lnTo>
                  <a:lnTo>
                    <a:pt x="208332" y="2219509"/>
                  </a:lnTo>
                  <a:lnTo>
                    <a:pt x="185576" y="2180278"/>
                  </a:lnTo>
                  <a:lnTo>
                    <a:pt x="164011" y="2140292"/>
                  </a:lnTo>
                  <a:lnTo>
                    <a:pt x="143663" y="2099577"/>
                  </a:lnTo>
                  <a:lnTo>
                    <a:pt x="124554" y="2058155"/>
                  </a:lnTo>
                  <a:lnTo>
                    <a:pt x="106710" y="2016051"/>
                  </a:lnTo>
                  <a:lnTo>
                    <a:pt x="90154" y="1973289"/>
                  </a:lnTo>
                  <a:lnTo>
                    <a:pt x="74911" y="1929893"/>
                  </a:lnTo>
                  <a:lnTo>
                    <a:pt x="61004" y="1885888"/>
                  </a:lnTo>
                  <a:lnTo>
                    <a:pt x="48459" y="1841298"/>
                  </a:lnTo>
                  <a:lnTo>
                    <a:pt x="37299" y="1796146"/>
                  </a:lnTo>
                  <a:lnTo>
                    <a:pt x="27548" y="1750457"/>
                  </a:lnTo>
                  <a:lnTo>
                    <a:pt x="19231" y="1704255"/>
                  </a:lnTo>
                  <a:lnTo>
                    <a:pt x="12373" y="1657564"/>
                  </a:lnTo>
                  <a:lnTo>
                    <a:pt x="6996" y="1610409"/>
                  </a:lnTo>
                  <a:lnTo>
                    <a:pt x="3125" y="1562813"/>
                  </a:lnTo>
                  <a:lnTo>
                    <a:pt x="785" y="1514801"/>
                  </a:lnTo>
                  <a:lnTo>
                    <a:pt x="0" y="1466397"/>
                  </a:lnTo>
                  <a:close/>
                </a:path>
              </a:pathLst>
            </a:custGeom>
            <a:ln w="9524">
              <a:solidFill>
                <a:srgbClr val="000000"/>
              </a:solidFill>
            </a:ln>
          </p:spPr>
          <p:txBody>
            <a:bodyPr wrap="square" lIns="0" tIns="0" rIns="0" bIns="0" rtlCol="0"/>
            <a:lstStyle/>
            <a:p>
              <a:endParaRPr sz="700"/>
            </a:p>
          </p:txBody>
        </p:sp>
      </p:grpSp>
      <p:sp>
        <p:nvSpPr>
          <p:cNvPr id="8" name="object 8"/>
          <p:cNvSpPr txBox="1"/>
          <p:nvPr/>
        </p:nvSpPr>
        <p:spPr>
          <a:xfrm>
            <a:off x="4349005" y="1961953"/>
            <a:ext cx="358775" cy="221856"/>
          </a:xfrm>
          <a:prstGeom prst="rect">
            <a:avLst/>
          </a:prstGeom>
        </p:spPr>
        <p:txBody>
          <a:bodyPr vert="horz" wrap="square" lIns="0" tIns="6350" rIns="0" bIns="0" rtlCol="0">
            <a:spAutoFit/>
          </a:bodyPr>
          <a:lstStyle/>
          <a:p>
            <a:pPr marL="6350">
              <a:spcBef>
                <a:spcPts val="50"/>
              </a:spcBef>
            </a:pPr>
            <a:r>
              <a:rPr spc="-13" dirty="0"/>
              <a:t>LLM</a:t>
            </a:r>
            <a:endParaRPr/>
          </a:p>
        </p:txBody>
      </p:sp>
      <p:grpSp>
        <p:nvGrpSpPr>
          <p:cNvPr id="9" name="object 9"/>
          <p:cNvGrpSpPr/>
          <p:nvPr/>
        </p:nvGrpSpPr>
        <p:grpSpPr>
          <a:xfrm>
            <a:off x="636382" y="1446972"/>
            <a:ext cx="3041015" cy="660718"/>
            <a:chOff x="1272764" y="2893944"/>
            <a:chExt cx="6082030" cy="1321435"/>
          </a:xfrm>
        </p:grpSpPr>
        <p:sp>
          <p:nvSpPr>
            <p:cNvPr id="10" name="object 10"/>
            <p:cNvSpPr/>
            <p:nvPr/>
          </p:nvSpPr>
          <p:spPr>
            <a:xfrm>
              <a:off x="6441611" y="3177893"/>
              <a:ext cx="721360" cy="0"/>
            </a:xfrm>
            <a:custGeom>
              <a:avLst/>
              <a:gdLst/>
              <a:ahLst/>
              <a:cxnLst/>
              <a:rect l="l" t="t" r="r" b="b"/>
              <a:pathLst>
                <a:path w="721359">
                  <a:moveTo>
                    <a:pt x="0" y="0"/>
                  </a:moveTo>
                  <a:lnTo>
                    <a:pt x="721198" y="0"/>
                  </a:lnTo>
                </a:path>
              </a:pathLst>
            </a:custGeom>
            <a:ln w="38099">
              <a:solidFill>
                <a:srgbClr val="595959"/>
              </a:solidFill>
            </a:ln>
          </p:spPr>
          <p:txBody>
            <a:bodyPr wrap="square" lIns="0" tIns="0" rIns="0" bIns="0" rtlCol="0"/>
            <a:lstStyle/>
            <a:p>
              <a:endParaRPr sz="700"/>
            </a:p>
          </p:txBody>
        </p:sp>
        <p:pic>
          <p:nvPicPr>
            <p:cNvPr id="11" name="object 11"/>
            <p:cNvPicPr/>
            <p:nvPr/>
          </p:nvPicPr>
          <p:blipFill>
            <a:blip r:embed="rId2" cstate="print"/>
            <a:stretch>
              <a:fillRect/>
            </a:stretch>
          </p:blipFill>
          <p:spPr>
            <a:xfrm>
              <a:off x="7143760" y="3095918"/>
              <a:ext cx="210999" cy="163949"/>
            </a:xfrm>
            <a:prstGeom prst="rect">
              <a:avLst/>
            </a:prstGeom>
          </p:spPr>
        </p:pic>
        <p:sp>
          <p:nvSpPr>
            <p:cNvPr id="12" name="object 12"/>
            <p:cNvSpPr/>
            <p:nvPr/>
          </p:nvSpPr>
          <p:spPr>
            <a:xfrm>
              <a:off x="1282289" y="2903469"/>
              <a:ext cx="4763135" cy="1302385"/>
            </a:xfrm>
            <a:custGeom>
              <a:avLst/>
              <a:gdLst/>
              <a:ahLst/>
              <a:cxnLst/>
              <a:rect l="l" t="t" r="r" b="b"/>
              <a:pathLst>
                <a:path w="4763135" h="1302385">
                  <a:moveTo>
                    <a:pt x="0" y="24299"/>
                  </a:moveTo>
                  <a:lnTo>
                    <a:pt x="1909" y="14839"/>
                  </a:lnTo>
                  <a:lnTo>
                    <a:pt x="7117" y="7115"/>
                  </a:lnTo>
                  <a:lnTo>
                    <a:pt x="14842" y="1908"/>
                  </a:lnTo>
                  <a:lnTo>
                    <a:pt x="24302" y="0"/>
                  </a:lnTo>
                  <a:lnTo>
                    <a:pt x="4738497" y="0"/>
                  </a:lnTo>
                  <a:lnTo>
                    <a:pt x="4744922" y="0"/>
                  </a:lnTo>
                  <a:lnTo>
                    <a:pt x="4751122" y="2549"/>
                  </a:lnTo>
                  <a:lnTo>
                    <a:pt x="4755672" y="7124"/>
                  </a:lnTo>
                  <a:lnTo>
                    <a:pt x="4760222" y="11674"/>
                  </a:lnTo>
                  <a:lnTo>
                    <a:pt x="4762797" y="17849"/>
                  </a:lnTo>
                  <a:lnTo>
                    <a:pt x="4762797" y="24299"/>
                  </a:lnTo>
                  <a:lnTo>
                    <a:pt x="4762797" y="451499"/>
                  </a:lnTo>
                  <a:lnTo>
                    <a:pt x="4760885" y="460959"/>
                  </a:lnTo>
                  <a:lnTo>
                    <a:pt x="4755672" y="468683"/>
                  </a:lnTo>
                  <a:lnTo>
                    <a:pt x="4747947" y="473890"/>
                  </a:lnTo>
                  <a:lnTo>
                    <a:pt x="4738497" y="475799"/>
                  </a:lnTo>
                  <a:lnTo>
                    <a:pt x="24302" y="475799"/>
                  </a:lnTo>
                  <a:lnTo>
                    <a:pt x="14842" y="473890"/>
                  </a:lnTo>
                  <a:lnTo>
                    <a:pt x="7117" y="468683"/>
                  </a:lnTo>
                  <a:lnTo>
                    <a:pt x="1909" y="460959"/>
                  </a:lnTo>
                  <a:lnTo>
                    <a:pt x="0" y="451499"/>
                  </a:lnTo>
                  <a:lnTo>
                    <a:pt x="0" y="24299"/>
                  </a:lnTo>
                  <a:close/>
                </a:path>
                <a:path w="4763135" h="1302385">
                  <a:moveTo>
                    <a:pt x="0" y="405299"/>
                  </a:moveTo>
                  <a:lnTo>
                    <a:pt x="1909" y="395838"/>
                  </a:lnTo>
                  <a:lnTo>
                    <a:pt x="7117" y="388114"/>
                  </a:lnTo>
                  <a:lnTo>
                    <a:pt x="14842" y="382908"/>
                  </a:lnTo>
                  <a:lnTo>
                    <a:pt x="24302" y="380999"/>
                  </a:lnTo>
                  <a:lnTo>
                    <a:pt x="4738497" y="380999"/>
                  </a:lnTo>
                  <a:lnTo>
                    <a:pt x="4744922" y="380999"/>
                  </a:lnTo>
                  <a:lnTo>
                    <a:pt x="4751122" y="383549"/>
                  </a:lnTo>
                  <a:lnTo>
                    <a:pt x="4755672" y="388124"/>
                  </a:lnTo>
                  <a:lnTo>
                    <a:pt x="4760222" y="392674"/>
                  </a:lnTo>
                  <a:lnTo>
                    <a:pt x="4762797" y="398849"/>
                  </a:lnTo>
                  <a:lnTo>
                    <a:pt x="4762797" y="405299"/>
                  </a:lnTo>
                  <a:lnTo>
                    <a:pt x="4762797" y="832498"/>
                  </a:lnTo>
                  <a:lnTo>
                    <a:pt x="4760885" y="841958"/>
                  </a:lnTo>
                  <a:lnTo>
                    <a:pt x="4755672" y="849682"/>
                  </a:lnTo>
                  <a:lnTo>
                    <a:pt x="4747947" y="854889"/>
                  </a:lnTo>
                  <a:lnTo>
                    <a:pt x="4738497" y="856798"/>
                  </a:lnTo>
                  <a:lnTo>
                    <a:pt x="24302" y="856798"/>
                  </a:lnTo>
                  <a:lnTo>
                    <a:pt x="14842" y="854889"/>
                  </a:lnTo>
                  <a:lnTo>
                    <a:pt x="7117" y="849682"/>
                  </a:lnTo>
                  <a:lnTo>
                    <a:pt x="1909" y="841958"/>
                  </a:lnTo>
                  <a:lnTo>
                    <a:pt x="0" y="832498"/>
                  </a:lnTo>
                  <a:lnTo>
                    <a:pt x="0" y="405299"/>
                  </a:lnTo>
                  <a:close/>
                </a:path>
                <a:path w="4763135" h="1302385">
                  <a:moveTo>
                    <a:pt x="0" y="850398"/>
                  </a:moveTo>
                  <a:lnTo>
                    <a:pt x="1909" y="840937"/>
                  </a:lnTo>
                  <a:lnTo>
                    <a:pt x="7117" y="833213"/>
                  </a:lnTo>
                  <a:lnTo>
                    <a:pt x="14842" y="828007"/>
                  </a:lnTo>
                  <a:lnTo>
                    <a:pt x="24302" y="826098"/>
                  </a:lnTo>
                  <a:lnTo>
                    <a:pt x="4738497" y="826098"/>
                  </a:lnTo>
                  <a:lnTo>
                    <a:pt x="4744922" y="826098"/>
                  </a:lnTo>
                  <a:lnTo>
                    <a:pt x="4751122" y="828648"/>
                  </a:lnTo>
                  <a:lnTo>
                    <a:pt x="4755672" y="833198"/>
                  </a:lnTo>
                  <a:lnTo>
                    <a:pt x="4760222" y="837773"/>
                  </a:lnTo>
                  <a:lnTo>
                    <a:pt x="4762797" y="843948"/>
                  </a:lnTo>
                  <a:lnTo>
                    <a:pt x="4762797" y="850398"/>
                  </a:lnTo>
                  <a:lnTo>
                    <a:pt x="4762797" y="1277597"/>
                  </a:lnTo>
                  <a:lnTo>
                    <a:pt x="4760885" y="1287047"/>
                  </a:lnTo>
                  <a:lnTo>
                    <a:pt x="4755672" y="1294772"/>
                  </a:lnTo>
                  <a:lnTo>
                    <a:pt x="4747947" y="1299984"/>
                  </a:lnTo>
                  <a:lnTo>
                    <a:pt x="4738497" y="1301897"/>
                  </a:lnTo>
                  <a:lnTo>
                    <a:pt x="24302" y="1301897"/>
                  </a:lnTo>
                  <a:lnTo>
                    <a:pt x="14842" y="1299984"/>
                  </a:lnTo>
                  <a:lnTo>
                    <a:pt x="7117" y="1294772"/>
                  </a:lnTo>
                  <a:lnTo>
                    <a:pt x="1909" y="1287047"/>
                  </a:lnTo>
                  <a:lnTo>
                    <a:pt x="0" y="1277597"/>
                  </a:lnTo>
                  <a:lnTo>
                    <a:pt x="0" y="850398"/>
                  </a:lnTo>
                  <a:close/>
                </a:path>
              </a:pathLst>
            </a:custGeom>
            <a:ln w="19049">
              <a:solidFill>
                <a:srgbClr val="FF00FF"/>
              </a:solidFill>
            </a:ln>
          </p:spPr>
          <p:txBody>
            <a:bodyPr wrap="square" lIns="0" tIns="0" rIns="0" bIns="0" rtlCol="0"/>
            <a:lstStyle/>
            <a:p>
              <a:endParaRPr sz="700"/>
            </a:p>
          </p:txBody>
        </p:sp>
      </p:grpSp>
      <p:sp>
        <p:nvSpPr>
          <p:cNvPr id="13" name="object 13"/>
          <p:cNvSpPr txBox="1"/>
          <p:nvPr/>
        </p:nvSpPr>
        <p:spPr>
          <a:xfrm>
            <a:off x="693984" y="1112475"/>
            <a:ext cx="573723" cy="206467"/>
          </a:xfrm>
          <a:prstGeom prst="rect">
            <a:avLst/>
          </a:prstGeom>
        </p:spPr>
        <p:txBody>
          <a:bodyPr vert="horz" wrap="square" lIns="0" tIns="6350" rIns="0" bIns="0" rtlCol="0">
            <a:spAutoFit/>
          </a:bodyPr>
          <a:lstStyle/>
          <a:p>
            <a:pPr marL="6350">
              <a:spcBef>
                <a:spcPts val="50"/>
              </a:spcBef>
            </a:pPr>
            <a:r>
              <a:rPr sz="1300" b="1" spc="-5" dirty="0">
                <a:solidFill>
                  <a:srgbClr val="FF00FF"/>
                </a:solidFill>
                <a:latin typeface="Lato"/>
                <a:cs typeface="Lato"/>
              </a:rPr>
              <a:t>Prompt</a:t>
            </a:r>
            <a:endParaRPr sz="1300">
              <a:latin typeface="Lato"/>
              <a:cs typeface="Lato"/>
            </a:endParaRPr>
          </a:p>
        </p:txBody>
      </p:sp>
      <p:sp>
        <p:nvSpPr>
          <p:cNvPr id="14" name="object 14"/>
          <p:cNvSpPr txBox="1"/>
          <p:nvPr/>
        </p:nvSpPr>
        <p:spPr>
          <a:xfrm>
            <a:off x="3849029" y="1112475"/>
            <a:ext cx="487363" cy="206467"/>
          </a:xfrm>
          <a:prstGeom prst="rect">
            <a:avLst/>
          </a:prstGeom>
        </p:spPr>
        <p:txBody>
          <a:bodyPr vert="horz" wrap="square" lIns="0" tIns="6350" rIns="0" bIns="0" rtlCol="0">
            <a:spAutoFit/>
          </a:bodyPr>
          <a:lstStyle/>
          <a:p>
            <a:pPr marL="6350">
              <a:spcBef>
                <a:spcPts val="50"/>
              </a:spcBef>
            </a:pPr>
            <a:r>
              <a:rPr sz="1300" b="1" spc="-5" dirty="0">
                <a:solidFill>
                  <a:srgbClr val="FF00FF"/>
                </a:solidFill>
                <a:latin typeface="Lato"/>
                <a:cs typeface="Lato"/>
              </a:rPr>
              <a:t>Model</a:t>
            </a:r>
            <a:endParaRPr sz="1300">
              <a:latin typeface="Lato"/>
              <a:cs typeface="Lato"/>
            </a:endParaRPr>
          </a:p>
        </p:txBody>
      </p:sp>
      <p:sp>
        <p:nvSpPr>
          <p:cNvPr id="15" name="object 15"/>
          <p:cNvSpPr txBox="1"/>
          <p:nvPr/>
        </p:nvSpPr>
        <p:spPr>
          <a:xfrm>
            <a:off x="823962" y="2719290"/>
            <a:ext cx="2000250" cy="283411"/>
          </a:xfrm>
          <a:prstGeom prst="rect">
            <a:avLst/>
          </a:prstGeom>
        </p:spPr>
        <p:txBody>
          <a:bodyPr vert="horz" wrap="square" lIns="0" tIns="6350" rIns="0" bIns="0" rtlCol="0">
            <a:spAutoFit/>
          </a:bodyPr>
          <a:lstStyle/>
          <a:p>
            <a:pPr marL="6350">
              <a:spcBef>
                <a:spcPts val="50"/>
              </a:spcBef>
            </a:pPr>
            <a:r>
              <a:rPr sz="1800" spc="-5" dirty="0">
                <a:latin typeface="Lato"/>
                <a:cs typeface="Lato"/>
              </a:rPr>
              <a:t>Zero-</a:t>
            </a:r>
            <a:r>
              <a:rPr sz="1800" dirty="0">
                <a:latin typeface="Lato"/>
                <a:cs typeface="Lato"/>
              </a:rPr>
              <a:t>shot</a:t>
            </a:r>
            <a:r>
              <a:rPr sz="1800" spc="-95" dirty="0">
                <a:latin typeface="Lato"/>
                <a:cs typeface="Lato"/>
              </a:rPr>
              <a:t> </a:t>
            </a:r>
            <a:r>
              <a:rPr sz="1800" spc="-5" dirty="0">
                <a:latin typeface="Lato"/>
                <a:cs typeface="Lato"/>
              </a:rPr>
              <a:t>inference</a:t>
            </a:r>
            <a:endParaRPr sz="1800">
              <a:latin typeface="Lato"/>
              <a:cs typeface="Lato"/>
            </a:endParaRPr>
          </a:p>
        </p:txBody>
      </p:sp>
      <p:sp>
        <p:nvSpPr>
          <p:cNvPr id="16" name="object 16"/>
          <p:cNvSpPr/>
          <p:nvPr/>
        </p:nvSpPr>
        <p:spPr>
          <a:xfrm>
            <a:off x="5852088" y="1349997"/>
            <a:ext cx="2607310" cy="831215"/>
          </a:xfrm>
          <a:custGeom>
            <a:avLst/>
            <a:gdLst/>
            <a:ahLst/>
            <a:cxnLst/>
            <a:rect l="l" t="t" r="r" b="b"/>
            <a:pathLst>
              <a:path w="5214619" h="1662429">
                <a:moveTo>
                  <a:pt x="5214589" y="1662296"/>
                </a:moveTo>
                <a:lnTo>
                  <a:pt x="0" y="1662296"/>
                </a:lnTo>
                <a:lnTo>
                  <a:pt x="0" y="0"/>
                </a:lnTo>
                <a:lnTo>
                  <a:pt x="5214589" y="0"/>
                </a:lnTo>
                <a:lnTo>
                  <a:pt x="5214589" y="1662296"/>
                </a:lnTo>
                <a:close/>
              </a:path>
            </a:pathLst>
          </a:custGeom>
          <a:solidFill>
            <a:srgbClr val="D8D1E8"/>
          </a:solidFill>
        </p:spPr>
        <p:txBody>
          <a:bodyPr wrap="square" lIns="0" tIns="0" rIns="0" bIns="0" rtlCol="0"/>
          <a:lstStyle/>
          <a:p>
            <a:endParaRPr sz="700"/>
          </a:p>
        </p:txBody>
      </p:sp>
      <p:sp>
        <p:nvSpPr>
          <p:cNvPr id="17" name="object 17"/>
          <p:cNvSpPr txBox="1"/>
          <p:nvPr/>
        </p:nvSpPr>
        <p:spPr>
          <a:xfrm>
            <a:off x="5852088" y="1349997"/>
            <a:ext cx="2607310" cy="730328"/>
          </a:xfrm>
          <a:prstGeom prst="rect">
            <a:avLst/>
          </a:prstGeom>
          <a:ln w="9524">
            <a:solidFill>
              <a:srgbClr val="595959"/>
            </a:solidFill>
          </a:ln>
        </p:spPr>
        <p:txBody>
          <a:bodyPr vert="horz" wrap="square" lIns="0" tIns="83185" rIns="0" bIns="0" rtlCol="0">
            <a:spAutoFit/>
          </a:bodyPr>
          <a:lstStyle/>
          <a:p>
            <a:pPr marL="90488" marR="272415">
              <a:spcBef>
                <a:spcPts val="655"/>
              </a:spcBef>
            </a:pPr>
            <a:r>
              <a:rPr b="1" dirty="0">
                <a:solidFill>
                  <a:srgbClr val="9E9E9E"/>
                </a:solidFill>
                <a:latin typeface="Courier New"/>
                <a:cs typeface="Courier New"/>
              </a:rPr>
              <a:t>Classify</a:t>
            </a:r>
            <a:r>
              <a:rPr b="1" spc="-20" dirty="0">
                <a:solidFill>
                  <a:srgbClr val="9E9E9E"/>
                </a:solidFill>
                <a:latin typeface="Courier New"/>
                <a:cs typeface="Courier New"/>
              </a:rPr>
              <a:t> </a:t>
            </a:r>
            <a:r>
              <a:rPr b="1" dirty="0">
                <a:solidFill>
                  <a:srgbClr val="9E9E9E"/>
                </a:solidFill>
                <a:latin typeface="Courier New"/>
                <a:cs typeface="Courier New"/>
              </a:rPr>
              <a:t>this</a:t>
            </a:r>
            <a:r>
              <a:rPr b="1" spc="-15" dirty="0">
                <a:solidFill>
                  <a:srgbClr val="9E9E9E"/>
                </a:solidFill>
                <a:latin typeface="Courier New"/>
                <a:cs typeface="Courier New"/>
              </a:rPr>
              <a:t> </a:t>
            </a:r>
            <a:r>
              <a:rPr b="1" spc="-5" dirty="0">
                <a:solidFill>
                  <a:srgbClr val="9E9E9E"/>
                </a:solidFill>
                <a:latin typeface="Courier New"/>
                <a:cs typeface="Courier New"/>
              </a:rPr>
              <a:t>review: </a:t>
            </a:r>
            <a:r>
              <a:rPr b="1" dirty="0">
                <a:solidFill>
                  <a:srgbClr val="9E9E9E"/>
                </a:solidFill>
                <a:latin typeface="Courier New"/>
                <a:cs typeface="Courier New"/>
              </a:rPr>
              <a:t>I</a:t>
            </a:r>
            <a:r>
              <a:rPr b="1" spc="-10" dirty="0">
                <a:solidFill>
                  <a:srgbClr val="9E9E9E"/>
                </a:solidFill>
                <a:latin typeface="Courier New"/>
                <a:cs typeface="Courier New"/>
              </a:rPr>
              <a:t> </a:t>
            </a:r>
            <a:r>
              <a:rPr b="1" dirty="0">
                <a:solidFill>
                  <a:srgbClr val="9E9E9E"/>
                </a:solidFill>
                <a:latin typeface="Courier New"/>
                <a:cs typeface="Courier New"/>
              </a:rPr>
              <a:t>loved</a:t>
            </a:r>
            <a:r>
              <a:rPr b="1" spc="-8" dirty="0">
                <a:solidFill>
                  <a:srgbClr val="9E9E9E"/>
                </a:solidFill>
                <a:latin typeface="Courier New"/>
                <a:cs typeface="Courier New"/>
              </a:rPr>
              <a:t> </a:t>
            </a:r>
            <a:r>
              <a:rPr b="1" dirty="0">
                <a:solidFill>
                  <a:srgbClr val="9E9E9E"/>
                </a:solidFill>
                <a:latin typeface="Courier New"/>
                <a:cs typeface="Courier New"/>
              </a:rPr>
              <a:t>this</a:t>
            </a:r>
            <a:r>
              <a:rPr b="1" spc="-8" dirty="0">
                <a:solidFill>
                  <a:srgbClr val="9E9E9E"/>
                </a:solidFill>
                <a:latin typeface="Courier New"/>
                <a:cs typeface="Courier New"/>
              </a:rPr>
              <a:t> </a:t>
            </a:r>
            <a:r>
              <a:rPr b="1" spc="-5" dirty="0">
                <a:solidFill>
                  <a:srgbClr val="9E9E9E"/>
                </a:solidFill>
                <a:latin typeface="Courier New"/>
                <a:cs typeface="Courier New"/>
              </a:rPr>
              <a:t>movie!</a:t>
            </a:r>
            <a:endParaRPr>
              <a:latin typeface="Courier New"/>
              <a:cs typeface="Courier New"/>
            </a:endParaRPr>
          </a:p>
          <a:p>
            <a:pPr marL="90488">
              <a:tabLst>
                <a:tab pos="1263968" algn="l"/>
              </a:tabLst>
            </a:pPr>
            <a:r>
              <a:rPr b="1" spc="-5" dirty="0">
                <a:solidFill>
                  <a:srgbClr val="9E9E9E"/>
                </a:solidFill>
                <a:latin typeface="Courier New"/>
                <a:cs typeface="Courier New"/>
              </a:rPr>
              <a:t>Sentiment:</a:t>
            </a:r>
            <a:r>
              <a:rPr b="1" dirty="0">
                <a:solidFill>
                  <a:srgbClr val="9E9E9E"/>
                </a:solidFill>
                <a:latin typeface="Courier New"/>
                <a:cs typeface="Courier New"/>
              </a:rPr>
              <a:t>	</a:t>
            </a:r>
            <a:r>
              <a:rPr b="1" spc="-5" dirty="0">
                <a:latin typeface="Courier New"/>
                <a:cs typeface="Courier New"/>
              </a:rPr>
              <a:t>Positive</a:t>
            </a:r>
            <a:endParaRPr>
              <a:latin typeface="Courier New"/>
              <a:cs typeface="Courier New"/>
            </a:endParaRPr>
          </a:p>
        </p:txBody>
      </p:sp>
      <p:grpSp>
        <p:nvGrpSpPr>
          <p:cNvPr id="18" name="object 18"/>
          <p:cNvGrpSpPr/>
          <p:nvPr/>
        </p:nvGrpSpPr>
        <p:grpSpPr>
          <a:xfrm>
            <a:off x="5365589" y="1550059"/>
            <a:ext cx="456883" cy="82233"/>
            <a:chOff x="10731178" y="3100118"/>
            <a:chExt cx="913765" cy="164465"/>
          </a:xfrm>
        </p:grpSpPr>
        <p:sp>
          <p:nvSpPr>
            <p:cNvPr id="19" name="object 19"/>
            <p:cNvSpPr/>
            <p:nvPr/>
          </p:nvSpPr>
          <p:spPr>
            <a:xfrm>
              <a:off x="10731178" y="3182093"/>
              <a:ext cx="721360" cy="0"/>
            </a:xfrm>
            <a:custGeom>
              <a:avLst/>
              <a:gdLst/>
              <a:ahLst/>
              <a:cxnLst/>
              <a:rect l="l" t="t" r="r" b="b"/>
              <a:pathLst>
                <a:path w="721359">
                  <a:moveTo>
                    <a:pt x="0" y="0"/>
                  </a:moveTo>
                  <a:lnTo>
                    <a:pt x="721198" y="0"/>
                  </a:lnTo>
                </a:path>
              </a:pathLst>
            </a:custGeom>
            <a:ln w="38099">
              <a:solidFill>
                <a:srgbClr val="595959"/>
              </a:solidFill>
            </a:ln>
          </p:spPr>
          <p:txBody>
            <a:bodyPr wrap="square" lIns="0" tIns="0" rIns="0" bIns="0" rtlCol="0"/>
            <a:lstStyle/>
            <a:p>
              <a:endParaRPr sz="700"/>
            </a:p>
          </p:txBody>
        </p:sp>
        <p:pic>
          <p:nvPicPr>
            <p:cNvPr id="20" name="object 20"/>
            <p:cNvPicPr/>
            <p:nvPr/>
          </p:nvPicPr>
          <p:blipFill>
            <a:blip r:embed="rId3" cstate="print"/>
            <a:stretch>
              <a:fillRect/>
            </a:stretch>
          </p:blipFill>
          <p:spPr>
            <a:xfrm>
              <a:off x="11433326" y="3100118"/>
              <a:ext cx="210999" cy="163974"/>
            </a:xfrm>
            <a:prstGeom prst="rect">
              <a:avLst/>
            </a:prstGeom>
          </p:spPr>
        </p:pic>
      </p:grpSp>
      <p:sp>
        <p:nvSpPr>
          <p:cNvPr id="21" name="object 21"/>
          <p:cNvSpPr txBox="1"/>
          <p:nvPr/>
        </p:nvSpPr>
        <p:spPr>
          <a:xfrm>
            <a:off x="5936238" y="1112461"/>
            <a:ext cx="878205" cy="206467"/>
          </a:xfrm>
          <a:prstGeom prst="rect">
            <a:avLst/>
          </a:prstGeom>
        </p:spPr>
        <p:txBody>
          <a:bodyPr vert="horz" wrap="square" lIns="0" tIns="6350" rIns="0" bIns="0" rtlCol="0">
            <a:spAutoFit/>
          </a:bodyPr>
          <a:lstStyle/>
          <a:p>
            <a:pPr marL="6350">
              <a:spcBef>
                <a:spcPts val="50"/>
              </a:spcBef>
            </a:pPr>
            <a:r>
              <a:rPr sz="1300" b="1" spc="-5" dirty="0">
                <a:solidFill>
                  <a:srgbClr val="FF00FF"/>
                </a:solidFill>
                <a:latin typeface="Lato"/>
                <a:cs typeface="Lato"/>
              </a:rPr>
              <a:t>Completion</a:t>
            </a:r>
            <a:endParaRPr sz="1300">
              <a:latin typeface="Lato"/>
              <a:cs typeface="Lato"/>
            </a:endParaRPr>
          </a:p>
        </p:txBody>
      </p:sp>
      <p:sp>
        <p:nvSpPr>
          <p:cNvPr id="22" name="object 22"/>
          <p:cNvSpPr/>
          <p:nvPr/>
        </p:nvSpPr>
        <p:spPr>
          <a:xfrm>
            <a:off x="5874326" y="1881709"/>
            <a:ext cx="2381568" cy="238125"/>
          </a:xfrm>
          <a:custGeom>
            <a:avLst/>
            <a:gdLst/>
            <a:ahLst/>
            <a:cxnLst/>
            <a:rect l="l" t="t" r="r" b="b"/>
            <a:pathLst>
              <a:path w="4763134" h="476250">
                <a:moveTo>
                  <a:pt x="0" y="24299"/>
                </a:moveTo>
                <a:lnTo>
                  <a:pt x="1908" y="14839"/>
                </a:lnTo>
                <a:lnTo>
                  <a:pt x="7115" y="7115"/>
                </a:lnTo>
                <a:lnTo>
                  <a:pt x="14839" y="1908"/>
                </a:lnTo>
                <a:lnTo>
                  <a:pt x="24299" y="0"/>
                </a:lnTo>
                <a:lnTo>
                  <a:pt x="4738490" y="0"/>
                </a:lnTo>
                <a:lnTo>
                  <a:pt x="4744915" y="0"/>
                </a:lnTo>
                <a:lnTo>
                  <a:pt x="4751115" y="2574"/>
                </a:lnTo>
                <a:lnTo>
                  <a:pt x="4755665" y="7124"/>
                </a:lnTo>
                <a:lnTo>
                  <a:pt x="4760215" y="11674"/>
                </a:lnTo>
                <a:lnTo>
                  <a:pt x="4762790" y="17874"/>
                </a:lnTo>
                <a:lnTo>
                  <a:pt x="4762790" y="24299"/>
                </a:lnTo>
                <a:lnTo>
                  <a:pt x="4762790" y="451499"/>
                </a:lnTo>
                <a:lnTo>
                  <a:pt x="4760881" y="460959"/>
                </a:lnTo>
                <a:lnTo>
                  <a:pt x="4755674" y="468683"/>
                </a:lnTo>
                <a:lnTo>
                  <a:pt x="4747950" y="473890"/>
                </a:lnTo>
                <a:lnTo>
                  <a:pt x="4738490" y="475799"/>
                </a:lnTo>
                <a:lnTo>
                  <a:pt x="24299" y="475799"/>
                </a:lnTo>
                <a:lnTo>
                  <a:pt x="14839" y="473890"/>
                </a:lnTo>
                <a:lnTo>
                  <a:pt x="7115" y="468683"/>
                </a:lnTo>
                <a:lnTo>
                  <a:pt x="1908" y="460959"/>
                </a:lnTo>
                <a:lnTo>
                  <a:pt x="0" y="451499"/>
                </a:lnTo>
                <a:lnTo>
                  <a:pt x="0" y="24299"/>
                </a:lnTo>
                <a:close/>
              </a:path>
            </a:pathLst>
          </a:custGeom>
          <a:ln w="19049">
            <a:solidFill>
              <a:srgbClr val="FF00FF"/>
            </a:solidFill>
          </a:ln>
        </p:spPr>
        <p:txBody>
          <a:bodyPr wrap="square" lIns="0" tIns="0" rIns="0" bIns="0" rtlCol="0"/>
          <a:lstStyle/>
          <a:p>
            <a:endParaRPr sz="70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5850" y="222513"/>
            <a:ext cx="4260300" cy="881010"/>
          </a:xfrm>
          <a:prstGeom prst="rect">
            <a:avLst/>
          </a:prstGeom>
        </p:spPr>
        <p:txBody>
          <a:bodyPr spcFirstLastPara="1" vert="horz" wrap="square" lIns="0" tIns="6350" rIns="0" bIns="0" rtlCol="0" anchor="t" anchorCtr="0">
            <a:spAutoFit/>
          </a:bodyPr>
          <a:lstStyle/>
          <a:p>
            <a:pPr marL="158115">
              <a:spcBef>
                <a:spcPts val="50"/>
              </a:spcBef>
            </a:pPr>
            <a:r>
              <a:rPr spc="-15" dirty="0"/>
              <a:t>In-</a:t>
            </a:r>
            <a:r>
              <a:rPr spc="-18" dirty="0"/>
              <a:t>context</a:t>
            </a:r>
            <a:r>
              <a:rPr spc="-148" dirty="0"/>
              <a:t> </a:t>
            </a:r>
            <a:r>
              <a:rPr dirty="0"/>
              <a:t>learning</a:t>
            </a:r>
            <a:r>
              <a:rPr spc="-145" dirty="0"/>
              <a:t> </a:t>
            </a:r>
            <a:r>
              <a:rPr spc="55" dirty="0"/>
              <a:t>(ICL)</a:t>
            </a:r>
            <a:r>
              <a:rPr spc="-148" dirty="0"/>
              <a:t> </a:t>
            </a:r>
            <a:r>
              <a:rPr spc="-75" dirty="0"/>
              <a:t>-</a:t>
            </a:r>
            <a:r>
              <a:rPr spc="-145" dirty="0"/>
              <a:t> </a:t>
            </a:r>
            <a:r>
              <a:rPr dirty="0"/>
              <a:t>zero</a:t>
            </a:r>
            <a:r>
              <a:rPr spc="-148" dirty="0"/>
              <a:t> </a:t>
            </a:r>
            <a:r>
              <a:rPr dirty="0"/>
              <a:t>shot</a:t>
            </a:r>
            <a:r>
              <a:rPr spc="-145" dirty="0"/>
              <a:t> </a:t>
            </a:r>
            <a:r>
              <a:rPr spc="-5" dirty="0"/>
              <a:t>inference</a:t>
            </a:r>
          </a:p>
        </p:txBody>
      </p:sp>
      <p:sp>
        <p:nvSpPr>
          <p:cNvPr id="3" name="object 3"/>
          <p:cNvSpPr txBox="1"/>
          <p:nvPr/>
        </p:nvSpPr>
        <p:spPr>
          <a:xfrm>
            <a:off x="609849" y="1349997"/>
            <a:ext cx="2607310" cy="730328"/>
          </a:xfrm>
          <a:prstGeom prst="rect">
            <a:avLst/>
          </a:prstGeom>
          <a:solidFill>
            <a:srgbClr val="EDEDED"/>
          </a:solidFill>
          <a:ln w="9524">
            <a:solidFill>
              <a:srgbClr val="595959"/>
            </a:solidFill>
          </a:ln>
        </p:spPr>
        <p:txBody>
          <a:bodyPr vert="horz" wrap="square" lIns="0" tIns="83185" rIns="0" bIns="0" rtlCol="0">
            <a:spAutoFit/>
          </a:bodyPr>
          <a:lstStyle/>
          <a:p>
            <a:pPr marL="90170" marR="272415">
              <a:spcBef>
                <a:spcPts val="655"/>
              </a:spcBef>
            </a:pPr>
            <a:r>
              <a:rPr b="1" dirty="0">
                <a:solidFill>
                  <a:srgbClr val="232F3D"/>
                </a:solidFill>
                <a:latin typeface="Courier New"/>
                <a:cs typeface="Courier New"/>
              </a:rPr>
              <a:t>Classify</a:t>
            </a:r>
            <a:r>
              <a:rPr b="1" spc="-20" dirty="0">
                <a:solidFill>
                  <a:srgbClr val="232F3D"/>
                </a:solidFill>
                <a:latin typeface="Courier New"/>
                <a:cs typeface="Courier New"/>
              </a:rPr>
              <a:t> </a:t>
            </a:r>
            <a:r>
              <a:rPr b="1" dirty="0">
                <a:solidFill>
                  <a:srgbClr val="232F3D"/>
                </a:solidFill>
                <a:latin typeface="Courier New"/>
                <a:cs typeface="Courier New"/>
              </a:rPr>
              <a:t>this</a:t>
            </a:r>
            <a:r>
              <a:rPr b="1" spc="-15" dirty="0">
                <a:solidFill>
                  <a:srgbClr val="232F3D"/>
                </a:solidFill>
                <a:latin typeface="Courier New"/>
                <a:cs typeface="Courier New"/>
              </a:rPr>
              <a:t> </a:t>
            </a:r>
            <a:r>
              <a:rPr b="1" spc="-5" dirty="0">
                <a:solidFill>
                  <a:srgbClr val="232F3D"/>
                </a:solidFill>
                <a:latin typeface="Courier New"/>
                <a:cs typeface="Courier New"/>
              </a:rPr>
              <a:t>review: </a:t>
            </a:r>
            <a:r>
              <a:rPr b="1" dirty="0">
                <a:solidFill>
                  <a:srgbClr val="FF9C3B"/>
                </a:solidFill>
                <a:latin typeface="Courier New"/>
                <a:cs typeface="Courier New"/>
              </a:rPr>
              <a:t>I</a:t>
            </a:r>
            <a:r>
              <a:rPr b="1" spc="-10" dirty="0">
                <a:solidFill>
                  <a:srgbClr val="FF9C3B"/>
                </a:solidFill>
                <a:latin typeface="Courier New"/>
                <a:cs typeface="Courier New"/>
              </a:rPr>
              <a:t> </a:t>
            </a:r>
            <a:r>
              <a:rPr b="1" dirty="0">
                <a:solidFill>
                  <a:srgbClr val="FF9C3B"/>
                </a:solidFill>
                <a:latin typeface="Courier New"/>
                <a:cs typeface="Courier New"/>
              </a:rPr>
              <a:t>loved</a:t>
            </a:r>
            <a:r>
              <a:rPr b="1" spc="-8" dirty="0">
                <a:solidFill>
                  <a:srgbClr val="FF9C3B"/>
                </a:solidFill>
                <a:latin typeface="Courier New"/>
                <a:cs typeface="Courier New"/>
              </a:rPr>
              <a:t> </a:t>
            </a:r>
            <a:r>
              <a:rPr b="1" dirty="0">
                <a:solidFill>
                  <a:srgbClr val="FF9C3B"/>
                </a:solidFill>
                <a:latin typeface="Courier New"/>
                <a:cs typeface="Courier New"/>
              </a:rPr>
              <a:t>this</a:t>
            </a:r>
            <a:r>
              <a:rPr b="1" spc="-8" dirty="0">
                <a:solidFill>
                  <a:srgbClr val="FF9C3B"/>
                </a:solidFill>
                <a:latin typeface="Courier New"/>
                <a:cs typeface="Courier New"/>
              </a:rPr>
              <a:t> </a:t>
            </a:r>
            <a:r>
              <a:rPr b="1" spc="-5" dirty="0">
                <a:solidFill>
                  <a:srgbClr val="FF9C3B"/>
                </a:solidFill>
                <a:latin typeface="Courier New"/>
                <a:cs typeface="Courier New"/>
              </a:rPr>
              <a:t>movie!</a:t>
            </a:r>
            <a:endParaRPr>
              <a:latin typeface="Courier New"/>
              <a:cs typeface="Courier New"/>
            </a:endParaRPr>
          </a:p>
          <a:p>
            <a:pPr marL="90170"/>
            <a:r>
              <a:rPr b="1" spc="-5" dirty="0">
                <a:solidFill>
                  <a:srgbClr val="232F3D"/>
                </a:solidFill>
                <a:latin typeface="Courier New"/>
                <a:cs typeface="Courier New"/>
              </a:rPr>
              <a:t>Sentiment:</a:t>
            </a:r>
            <a:endParaRPr>
              <a:latin typeface="Courier New"/>
              <a:cs typeface="Courier New"/>
            </a:endParaRPr>
          </a:p>
        </p:txBody>
      </p:sp>
      <p:grpSp>
        <p:nvGrpSpPr>
          <p:cNvPr id="4" name="object 4"/>
          <p:cNvGrpSpPr/>
          <p:nvPr/>
        </p:nvGrpSpPr>
        <p:grpSpPr>
          <a:xfrm>
            <a:off x="4207635" y="1396516"/>
            <a:ext cx="654050" cy="646113"/>
            <a:chOff x="8415270" y="2793031"/>
            <a:chExt cx="1308100" cy="1292225"/>
          </a:xfrm>
        </p:grpSpPr>
        <p:sp>
          <p:nvSpPr>
            <p:cNvPr id="5" name="object 5"/>
            <p:cNvSpPr/>
            <p:nvPr/>
          </p:nvSpPr>
          <p:spPr>
            <a:xfrm>
              <a:off x="8420033" y="2797794"/>
              <a:ext cx="1298575" cy="1282700"/>
            </a:xfrm>
            <a:custGeom>
              <a:avLst/>
              <a:gdLst/>
              <a:ahLst/>
              <a:cxnLst/>
              <a:rect l="l" t="t" r="r" b="b"/>
              <a:pathLst>
                <a:path w="1298575" h="1282700">
                  <a:moveTo>
                    <a:pt x="649198" y="1282197"/>
                  </a:moveTo>
                  <a:lnTo>
                    <a:pt x="600747" y="1280439"/>
                  </a:lnTo>
                  <a:lnTo>
                    <a:pt x="553263" y="1275246"/>
                  </a:lnTo>
                  <a:lnTo>
                    <a:pt x="506872" y="1266743"/>
                  </a:lnTo>
                  <a:lnTo>
                    <a:pt x="461699" y="1255054"/>
                  </a:lnTo>
                  <a:lnTo>
                    <a:pt x="417869" y="1240302"/>
                  </a:lnTo>
                  <a:lnTo>
                    <a:pt x="375509" y="1222612"/>
                  </a:lnTo>
                  <a:lnTo>
                    <a:pt x="334744" y="1202108"/>
                  </a:lnTo>
                  <a:lnTo>
                    <a:pt x="295700" y="1178913"/>
                  </a:lnTo>
                  <a:lnTo>
                    <a:pt x="258501" y="1153152"/>
                  </a:lnTo>
                  <a:lnTo>
                    <a:pt x="223273" y="1124948"/>
                  </a:lnTo>
                  <a:lnTo>
                    <a:pt x="190143" y="1094425"/>
                  </a:lnTo>
                  <a:lnTo>
                    <a:pt x="159235" y="1061708"/>
                  </a:lnTo>
                  <a:lnTo>
                    <a:pt x="130674" y="1026920"/>
                  </a:lnTo>
                  <a:lnTo>
                    <a:pt x="104588" y="990186"/>
                  </a:lnTo>
                  <a:lnTo>
                    <a:pt x="81100" y="951628"/>
                  </a:lnTo>
                  <a:lnTo>
                    <a:pt x="60337" y="911372"/>
                  </a:lnTo>
                  <a:lnTo>
                    <a:pt x="42423" y="869540"/>
                  </a:lnTo>
                  <a:lnTo>
                    <a:pt x="27485" y="826258"/>
                  </a:lnTo>
                  <a:lnTo>
                    <a:pt x="15649" y="781649"/>
                  </a:lnTo>
                  <a:lnTo>
                    <a:pt x="7038" y="735836"/>
                  </a:lnTo>
                  <a:lnTo>
                    <a:pt x="1780" y="688945"/>
                  </a:lnTo>
                  <a:lnTo>
                    <a:pt x="0" y="641098"/>
                  </a:lnTo>
                  <a:lnTo>
                    <a:pt x="1780" y="593252"/>
                  </a:lnTo>
                  <a:lnTo>
                    <a:pt x="7038" y="546360"/>
                  </a:lnTo>
                  <a:lnTo>
                    <a:pt x="15649" y="500548"/>
                  </a:lnTo>
                  <a:lnTo>
                    <a:pt x="27485" y="455939"/>
                  </a:lnTo>
                  <a:lnTo>
                    <a:pt x="42423" y="412656"/>
                  </a:lnTo>
                  <a:lnTo>
                    <a:pt x="60337" y="370825"/>
                  </a:lnTo>
                  <a:lnTo>
                    <a:pt x="81100" y="330568"/>
                  </a:lnTo>
                  <a:lnTo>
                    <a:pt x="104588" y="292011"/>
                  </a:lnTo>
                  <a:lnTo>
                    <a:pt x="130674" y="255276"/>
                  </a:lnTo>
                  <a:lnTo>
                    <a:pt x="159235" y="220488"/>
                  </a:lnTo>
                  <a:lnTo>
                    <a:pt x="190143" y="187771"/>
                  </a:lnTo>
                  <a:lnTo>
                    <a:pt x="223273" y="157248"/>
                  </a:lnTo>
                  <a:lnTo>
                    <a:pt x="258501" y="129044"/>
                  </a:lnTo>
                  <a:lnTo>
                    <a:pt x="295700" y="103283"/>
                  </a:lnTo>
                  <a:lnTo>
                    <a:pt x="334744" y="80088"/>
                  </a:lnTo>
                  <a:lnTo>
                    <a:pt x="375509" y="59584"/>
                  </a:lnTo>
                  <a:lnTo>
                    <a:pt x="417869" y="41894"/>
                  </a:lnTo>
                  <a:lnTo>
                    <a:pt x="461699" y="27143"/>
                  </a:lnTo>
                  <a:lnTo>
                    <a:pt x="506872" y="15453"/>
                  </a:lnTo>
                  <a:lnTo>
                    <a:pt x="553263" y="6951"/>
                  </a:lnTo>
                  <a:lnTo>
                    <a:pt x="600747" y="1758"/>
                  </a:lnTo>
                  <a:lnTo>
                    <a:pt x="649198" y="0"/>
                  </a:lnTo>
                  <a:lnTo>
                    <a:pt x="700603" y="2011"/>
                  </a:lnTo>
                  <a:lnTo>
                    <a:pt x="751366" y="7986"/>
                  </a:lnTo>
                  <a:lnTo>
                    <a:pt x="801271" y="17836"/>
                  </a:lnTo>
                  <a:lnTo>
                    <a:pt x="850099" y="31471"/>
                  </a:lnTo>
                  <a:lnTo>
                    <a:pt x="897632" y="48803"/>
                  </a:lnTo>
                  <a:lnTo>
                    <a:pt x="943652" y="69740"/>
                  </a:lnTo>
                  <a:lnTo>
                    <a:pt x="987942" y="94196"/>
                  </a:lnTo>
                  <a:lnTo>
                    <a:pt x="1030283" y="122079"/>
                  </a:lnTo>
                  <a:lnTo>
                    <a:pt x="1070457" y="153302"/>
                  </a:lnTo>
                  <a:lnTo>
                    <a:pt x="1108247" y="187774"/>
                  </a:lnTo>
                  <a:lnTo>
                    <a:pt x="1143157" y="225091"/>
                  </a:lnTo>
                  <a:lnTo>
                    <a:pt x="1174775" y="264764"/>
                  </a:lnTo>
                  <a:lnTo>
                    <a:pt x="1203011" y="306577"/>
                  </a:lnTo>
                  <a:lnTo>
                    <a:pt x="1227776" y="350314"/>
                  </a:lnTo>
                  <a:lnTo>
                    <a:pt x="1248978" y="395761"/>
                  </a:lnTo>
                  <a:lnTo>
                    <a:pt x="1266528" y="442702"/>
                  </a:lnTo>
                  <a:lnTo>
                    <a:pt x="1280335" y="490922"/>
                  </a:lnTo>
                  <a:lnTo>
                    <a:pt x="1290309" y="540205"/>
                  </a:lnTo>
                  <a:lnTo>
                    <a:pt x="1296360" y="590335"/>
                  </a:lnTo>
                  <a:lnTo>
                    <a:pt x="1298397" y="641098"/>
                  </a:lnTo>
                  <a:lnTo>
                    <a:pt x="1296616" y="688945"/>
                  </a:lnTo>
                  <a:lnTo>
                    <a:pt x="1291358" y="735836"/>
                  </a:lnTo>
                  <a:lnTo>
                    <a:pt x="1282748" y="781649"/>
                  </a:lnTo>
                  <a:lnTo>
                    <a:pt x="1270911" y="826258"/>
                  </a:lnTo>
                  <a:lnTo>
                    <a:pt x="1255973" y="869540"/>
                  </a:lnTo>
                  <a:lnTo>
                    <a:pt x="1238060" y="911372"/>
                  </a:lnTo>
                  <a:lnTo>
                    <a:pt x="1217297" y="951628"/>
                  </a:lnTo>
                  <a:lnTo>
                    <a:pt x="1193809" y="990186"/>
                  </a:lnTo>
                  <a:lnTo>
                    <a:pt x="1167722" y="1026920"/>
                  </a:lnTo>
                  <a:lnTo>
                    <a:pt x="1139162" y="1061708"/>
                  </a:lnTo>
                  <a:lnTo>
                    <a:pt x="1108254" y="1094425"/>
                  </a:lnTo>
                  <a:lnTo>
                    <a:pt x="1075123" y="1124948"/>
                  </a:lnTo>
                  <a:lnTo>
                    <a:pt x="1039896" y="1153152"/>
                  </a:lnTo>
                  <a:lnTo>
                    <a:pt x="1002697" y="1178913"/>
                  </a:lnTo>
                  <a:lnTo>
                    <a:pt x="963652" y="1202108"/>
                  </a:lnTo>
                  <a:lnTo>
                    <a:pt x="922887" y="1222612"/>
                  </a:lnTo>
                  <a:lnTo>
                    <a:pt x="880527" y="1240302"/>
                  </a:lnTo>
                  <a:lnTo>
                    <a:pt x="836698" y="1255054"/>
                  </a:lnTo>
                  <a:lnTo>
                    <a:pt x="791525" y="1266743"/>
                  </a:lnTo>
                  <a:lnTo>
                    <a:pt x="745134" y="1275246"/>
                  </a:lnTo>
                  <a:lnTo>
                    <a:pt x="697650" y="1280439"/>
                  </a:lnTo>
                  <a:lnTo>
                    <a:pt x="649198" y="1282197"/>
                  </a:lnTo>
                  <a:close/>
                </a:path>
              </a:pathLst>
            </a:custGeom>
            <a:solidFill>
              <a:srgbClr val="D699FF"/>
            </a:solidFill>
          </p:spPr>
          <p:txBody>
            <a:bodyPr wrap="square" lIns="0" tIns="0" rIns="0" bIns="0" rtlCol="0"/>
            <a:lstStyle/>
            <a:p>
              <a:endParaRPr sz="700"/>
            </a:p>
          </p:txBody>
        </p:sp>
        <p:sp>
          <p:nvSpPr>
            <p:cNvPr id="6" name="object 6"/>
            <p:cNvSpPr/>
            <p:nvPr/>
          </p:nvSpPr>
          <p:spPr>
            <a:xfrm>
              <a:off x="8420033" y="2797794"/>
              <a:ext cx="1298575" cy="1282700"/>
            </a:xfrm>
            <a:custGeom>
              <a:avLst/>
              <a:gdLst/>
              <a:ahLst/>
              <a:cxnLst/>
              <a:rect l="l" t="t" r="r" b="b"/>
              <a:pathLst>
                <a:path w="1298575" h="1282700">
                  <a:moveTo>
                    <a:pt x="0" y="641098"/>
                  </a:moveTo>
                  <a:lnTo>
                    <a:pt x="1780" y="593252"/>
                  </a:lnTo>
                  <a:lnTo>
                    <a:pt x="7038" y="546360"/>
                  </a:lnTo>
                  <a:lnTo>
                    <a:pt x="15649" y="500548"/>
                  </a:lnTo>
                  <a:lnTo>
                    <a:pt x="27485" y="455939"/>
                  </a:lnTo>
                  <a:lnTo>
                    <a:pt x="42423" y="412656"/>
                  </a:lnTo>
                  <a:lnTo>
                    <a:pt x="60337" y="370825"/>
                  </a:lnTo>
                  <a:lnTo>
                    <a:pt x="81100" y="330568"/>
                  </a:lnTo>
                  <a:lnTo>
                    <a:pt x="104588" y="292011"/>
                  </a:lnTo>
                  <a:lnTo>
                    <a:pt x="130674" y="255276"/>
                  </a:lnTo>
                  <a:lnTo>
                    <a:pt x="159235" y="220488"/>
                  </a:lnTo>
                  <a:lnTo>
                    <a:pt x="190143" y="187771"/>
                  </a:lnTo>
                  <a:lnTo>
                    <a:pt x="223273" y="157248"/>
                  </a:lnTo>
                  <a:lnTo>
                    <a:pt x="258501" y="129044"/>
                  </a:lnTo>
                  <a:lnTo>
                    <a:pt x="295700" y="103283"/>
                  </a:lnTo>
                  <a:lnTo>
                    <a:pt x="334744" y="80088"/>
                  </a:lnTo>
                  <a:lnTo>
                    <a:pt x="375509" y="59584"/>
                  </a:lnTo>
                  <a:lnTo>
                    <a:pt x="417869" y="41894"/>
                  </a:lnTo>
                  <a:lnTo>
                    <a:pt x="461699" y="27143"/>
                  </a:lnTo>
                  <a:lnTo>
                    <a:pt x="506872" y="15453"/>
                  </a:lnTo>
                  <a:lnTo>
                    <a:pt x="553263" y="6951"/>
                  </a:lnTo>
                  <a:lnTo>
                    <a:pt x="600747" y="1758"/>
                  </a:lnTo>
                  <a:lnTo>
                    <a:pt x="649198" y="0"/>
                  </a:lnTo>
                  <a:lnTo>
                    <a:pt x="700603" y="2011"/>
                  </a:lnTo>
                  <a:lnTo>
                    <a:pt x="751366" y="7986"/>
                  </a:lnTo>
                  <a:lnTo>
                    <a:pt x="801271" y="17836"/>
                  </a:lnTo>
                  <a:lnTo>
                    <a:pt x="850099" y="31471"/>
                  </a:lnTo>
                  <a:lnTo>
                    <a:pt x="897632" y="48803"/>
                  </a:lnTo>
                  <a:lnTo>
                    <a:pt x="943652" y="69740"/>
                  </a:lnTo>
                  <a:lnTo>
                    <a:pt x="987942" y="94196"/>
                  </a:lnTo>
                  <a:lnTo>
                    <a:pt x="1030283" y="122079"/>
                  </a:lnTo>
                  <a:lnTo>
                    <a:pt x="1070457" y="153302"/>
                  </a:lnTo>
                  <a:lnTo>
                    <a:pt x="1108247" y="187774"/>
                  </a:lnTo>
                  <a:lnTo>
                    <a:pt x="1143157" y="225091"/>
                  </a:lnTo>
                  <a:lnTo>
                    <a:pt x="1174775" y="264764"/>
                  </a:lnTo>
                  <a:lnTo>
                    <a:pt x="1203011" y="306577"/>
                  </a:lnTo>
                  <a:lnTo>
                    <a:pt x="1227776" y="350314"/>
                  </a:lnTo>
                  <a:lnTo>
                    <a:pt x="1248978" y="395761"/>
                  </a:lnTo>
                  <a:lnTo>
                    <a:pt x="1266528" y="442702"/>
                  </a:lnTo>
                  <a:lnTo>
                    <a:pt x="1280335" y="490922"/>
                  </a:lnTo>
                  <a:lnTo>
                    <a:pt x="1290309" y="540205"/>
                  </a:lnTo>
                  <a:lnTo>
                    <a:pt x="1296360" y="590335"/>
                  </a:lnTo>
                  <a:lnTo>
                    <a:pt x="1298397" y="641098"/>
                  </a:lnTo>
                  <a:lnTo>
                    <a:pt x="1296616" y="688945"/>
                  </a:lnTo>
                  <a:lnTo>
                    <a:pt x="1291358" y="735836"/>
                  </a:lnTo>
                  <a:lnTo>
                    <a:pt x="1282748" y="781649"/>
                  </a:lnTo>
                  <a:lnTo>
                    <a:pt x="1270911" y="826258"/>
                  </a:lnTo>
                  <a:lnTo>
                    <a:pt x="1255973" y="869540"/>
                  </a:lnTo>
                  <a:lnTo>
                    <a:pt x="1238060" y="911372"/>
                  </a:lnTo>
                  <a:lnTo>
                    <a:pt x="1217296" y="951628"/>
                  </a:lnTo>
                  <a:lnTo>
                    <a:pt x="1193809" y="990185"/>
                  </a:lnTo>
                  <a:lnTo>
                    <a:pt x="1167722" y="1026920"/>
                  </a:lnTo>
                  <a:lnTo>
                    <a:pt x="1139162" y="1061708"/>
                  </a:lnTo>
                  <a:lnTo>
                    <a:pt x="1108254" y="1094425"/>
                  </a:lnTo>
                  <a:lnTo>
                    <a:pt x="1075123" y="1124948"/>
                  </a:lnTo>
                  <a:lnTo>
                    <a:pt x="1039895" y="1153152"/>
                  </a:lnTo>
                  <a:lnTo>
                    <a:pt x="1002697" y="1178913"/>
                  </a:lnTo>
                  <a:lnTo>
                    <a:pt x="963652" y="1202108"/>
                  </a:lnTo>
                  <a:lnTo>
                    <a:pt x="922887" y="1222612"/>
                  </a:lnTo>
                  <a:lnTo>
                    <a:pt x="880527" y="1240302"/>
                  </a:lnTo>
                  <a:lnTo>
                    <a:pt x="836698" y="1255054"/>
                  </a:lnTo>
                  <a:lnTo>
                    <a:pt x="791525" y="1266743"/>
                  </a:lnTo>
                  <a:lnTo>
                    <a:pt x="745134" y="1275246"/>
                  </a:lnTo>
                  <a:lnTo>
                    <a:pt x="697649" y="1280438"/>
                  </a:lnTo>
                  <a:lnTo>
                    <a:pt x="649198" y="1282197"/>
                  </a:lnTo>
                  <a:lnTo>
                    <a:pt x="600747" y="1280438"/>
                  </a:lnTo>
                  <a:lnTo>
                    <a:pt x="553263" y="1275246"/>
                  </a:lnTo>
                  <a:lnTo>
                    <a:pt x="506872" y="1266743"/>
                  </a:lnTo>
                  <a:lnTo>
                    <a:pt x="461699" y="1255054"/>
                  </a:lnTo>
                  <a:lnTo>
                    <a:pt x="417869" y="1240302"/>
                  </a:lnTo>
                  <a:lnTo>
                    <a:pt x="375509" y="1222612"/>
                  </a:lnTo>
                  <a:lnTo>
                    <a:pt x="334744" y="1202108"/>
                  </a:lnTo>
                  <a:lnTo>
                    <a:pt x="295700" y="1178913"/>
                  </a:lnTo>
                  <a:lnTo>
                    <a:pt x="258501" y="1153152"/>
                  </a:lnTo>
                  <a:lnTo>
                    <a:pt x="223273" y="1124948"/>
                  </a:lnTo>
                  <a:lnTo>
                    <a:pt x="190143" y="1094425"/>
                  </a:lnTo>
                  <a:lnTo>
                    <a:pt x="159235" y="1061708"/>
                  </a:lnTo>
                  <a:lnTo>
                    <a:pt x="130674" y="1026920"/>
                  </a:lnTo>
                  <a:lnTo>
                    <a:pt x="104588" y="990185"/>
                  </a:lnTo>
                  <a:lnTo>
                    <a:pt x="81100" y="951628"/>
                  </a:lnTo>
                  <a:lnTo>
                    <a:pt x="60337" y="911372"/>
                  </a:lnTo>
                  <a:lnTo>
                    <a:pt x="42423" y="869540"/>
                  </a:lnTo>
                  <a:lnTo>
                    <a:pt x="27485" y="826258"/>
                  </a:lnTo>
                  <a:lnTo>
                    <a:pt x="15649" y="781649"/>
                  </a:lnTo>
                  <a:lnTo>
                    <a:pt x="7038" y="735836"/>
                  </a:lnTo>
                  <a:lnTo>
                    <a:pt x="1780" y="688945"/>
                  </a:lnTo>
                  <a:lnTo>
                    <a:pt x="0" y="641098"/>
                  </a:lnTo>
                  <a:close/>
                </a:path>
              </a:pathLst>
            </a:custGeom>
            <a:ln w="9524">
              <a:solidFill>
                <a:srgbClr val="000000"/>
              </a:solidFill>
            </a:ln>
          </p:spPr>
          <p:txBody>
            <a:bodyPr wrap="square" lIns="0" tIns="0" rIns="0" bIns="0" rtlCol="0"/>
            <a:lstStyle/>
            <a:p>
              <a:endParaRPr sz="700"/>
            </a:p>
          </p:txBody>
        </p:sp>
      </p:grpSp>
      <p:sp>
        <p:nvSpPr>
          <p:cNvPr id="7" name="object 7"/>
          <p:cNvSpPr txBox="1"/>
          <p:nvPr/>
        </p:nvSpPr>
        <p:spPr>
          <a:xfrm>
            <a:off x="4349004" y="1598828"/>
            <a:ext cx="358775" cy="221856"/>
          </a:xfrm>
          <a:prstGeom prst="rect">
            <a:avLst/>
          </a:prstGeom>
        </p:spPr>
        <p:txBody>
          <a:bodyPr vert="horz" wrap="square" lIns="0" tIns="6350" rIns="0" bIns="0" rtlCol="0">
            <a:spAutoFit/>
          </a:bodyPr>
          <a:lstStyle/>
          <a:p>
            <a:pPr marL="6350">
              <a:spcBef>
                <a:spcPts val="50"/>
              </a:spcBef>
            </a:pPr>
            <a:r>
              <a:rPr spc="-13" dirty="0"/>
              <a:t>LLM</a:t>
            </a:r>
            <a:endParaRPr/>
          </a:p>
        </p:txBody>
      </p:sp>
      <p:sp>
        <p:nvSpPr>
          <p:cNvPr id="8" name="object 8"/>
          <p:cNvSpPr txBox="1"/>
          <p:nvPr/>
        </p:nvSpPr>
        <p:spPr>
          <a:xfrm>
            <a:off x="5852088" y="1349997"/>
            <a:ext cx="2607310" cy="945772"/>
          </a:xfrm>
          <a:prstGeom prst="rect">
            <a:avLst/>
          </a:prstGeom>
          <a:solidFill>
            <a:srgbClr val="D8D1E8"/>
          </a:solidFill>
          <a:ln w="9524">
            <a:solidFill>
              <a:srgbClr val="595959"/>
            </a:solidFill>
          </a:ln>
        </p:spPr>
        <p:txBody>
          <a:bodyPr vert="horz" wrap="square" lIns="0" tIns="83185" rIns="0" bIns="0" rtlCol="0">
            <a:spAutoFit/>
          </a:bodyPr>
          <a:lstStyle/>
          <a:p>
            <a:pPr marL="90488" marR="272415">
              <a:spcBef>
                <a:spcPts val="655"/>
              </a:spcBef>
            </a:pPr>
            <a:r>
              <a:rPr b="1" dirty="0">
                <a:solidFill>
                  <a:srgbClr val="9E9E9E"/>
                </a:solidFill>
                <a:latin typeface="Courier New"/>
                <a:cs typeface="Courier New"/>
              </a:rPr>
              <a:t>Classify</a:t>
            </a:r>
            <a:r>
              <a:rPr b="1" spc="-20" dirty="0">
                <a:solidFill>
                  <a:srgbClr val="9E9E9E"/>
                </a:solidFill>
                <a:latin typeface="Courier New"/>
                <a:cs typeface="Courier New"/>
              </a:rPr>
              <a:t> </a:t>
            </a:r>
            <a:r>
              <a:rPr b="1" dirty="0">
                <a:solidFill>
                  <a:srgbClr val="9E9E9E"/>
                </a:solidFill>
                <a:latin typeface="Courier New"/>
                <a:cs typeface="Courier New"/>
              </a:rPr>
              <a:t>this</a:t>
            </a:r>
            <a:r>
              <a:rPr b="1" spc="-15" dirty="0">
                <a:solidFill>
                  <a:srgbClr val="9E9E9E"/>
                </a:solidFill>
                <a:latin typeface="Courier New"/>
                <a:cs typeface="Courier New"/>
              </a:rPr>
              <a:t> </a:t>
            </a:r>
            <a:r>
              <a:rPr b="1" spc="-5" dirty="0">
                <a:solidFill>
                  <a:srgbClr val="9E9E9E"/>
                </a:solidFill>
                <a:latin typeface="Courier New"/>
                <a:cs typeface="Courier New"/>
              </a:rPr>
              <a:t>review: </a:t>
            </a:r>
            <a:r>
              <a:rPr b="1" dirty="0">
                <a:solidFill>
                  <a:srgbClr val="9E9E9E"/>
                </a:solidFill>
                <a:latin typeface="Courier New"/>
                <a:cs typeface="Courier New"/>
              </a:rPr>
              <a:t>I</a:t>
            </a:r>
            <a:r>
              <a:rPr b="1" spc="-10" dirty="0">
                <a:solidFill>
                  <a:srgbClr val="9E9E9E"/>
                </a:solidFill>
                <a:latin typeface="Courier New"/>
                <a:cs typeface="Courier New"/>
              </a:rPr>
              <a:t> </a:t>
            </a:r>
            <a:r>
              <a:rPr b="1" dirty="0">
                <a:solidFill>
                  <a:srgbClr val="9E9E9E"/>
                </a:solidFill>
                <a:latin typeface="Courier New"/>
                <a:cs typeface="Courier New"/>
              </a:rPr>
              <a:t>loved</a:t>
            </a:r>
            <a:r>
              <a:rPr b="1" spc="-8" dirty="0">
                <a:solidFill>
                  <a:srgbClr val="9E9E9E"/>
                </a:solidFill>
                <a:latin typeface="Courier New"/>
                <a:cs typeface="Courier New"/>
              </a:rPr>
              <a:t> </a:t>
            </a:r>
            <a:r>
              <a:rPr b="1" dirty="0">
                <a:solidFill>
                  <a:srgbClr val="9E9E9E"/>
                </a:solidFill>
                <a:latin typeface="Courier New"/>
                <a:cs typeface="Courier New"/>
              </a:rPr>
              <a:t>this</a:t>
            </a:r>
            <a:r>
              <a:rPr b="1" spc="-8" dirty="0">
                <a:solidFill>
                  <a:srgbClr val="9E9E9E"/>
                </a:solidFill>
                <a:latin typeface="Courier New"/>
                <a:cs typeface="Courier New"/>
              </a:rPr>
              <a:t> </a:t>
            </a:r>
            <a:r>
              <a:rPr b="1" spc="-5" dirty="0">
                <a:solidFill>
                  <a:srgbClr val="9E9E9E"/>
                </a:solidFill>
                <a:latin typeface="Courier New"/>
                <a:cs typeface="Courier New"/>
              </a:rPr>
              <a:t>movie!</a:t>
            </a:r>
            <a:endParaRPr>
              <a:latin typeface="Courier New"/>
              <a:cs typeface="Courier New"/>
            </a:endParaRPr>
          </a:p>
          <a:p>
            <a:pPr marL="90488" marR="272415">
              <a:tabLst>
                <a:tab pos="1263968" algn="l"/>
              </a:tabLst>
            </a:pPr>
            <a:r>
              <a:rPr b="1" spc="-5" dirty="0">
                <a:solidFill>
                  <a:srgbClr val="9E9E9E"/>
                </a:solidFill>
                <a:latin typeface="Courier New"/>
                <a:cs typeface="Courier New"/>
              </a:rPr>
              <a:t>Sentiment:</a:t>
            </a:r>
            <a:r>
              <a:rPr b="1" dirty="0">
                <a:solidFill>
                  <a:srgbClr val="9E9E9E"/>
                </a:solidFill>
                <a:latin typeface="Courier New"/>
                <a:cs typeface="Courier New"/>
              </a:rPr>
              <a:t>	</a:t>
            </a:r>
            <a:r>
              <a:rPr b="1" dirty="0">
                <a:latin typeface="Courier New"/>
                <a:cs typeface="Courier New"/>
              </a:rPr>
              <a:t>eived</a:t>
            </a:r>
            <a:r>
              <a:rPr b="1" spc="-13" dirty="0">
                <a:latin typeface="Courier New"/>
                <a:cs typeface="Courier New"/>
              </a:rPr>
              <a:t> </a:t>
            </a:r>
            <a:r>
              <a:rPr b="1" spc="-25" dirty="0">
                <a:latin typeface="Courier New"/>
                <a:cs typeface="Courier New"/>
              </a:rPr>
              <a:t>a </a:t>
            </a:r>
            <a:r>
              <a:rPr b="1" dirty="0">
                <a:latin typeface="Courier New"/>
                <a:cs typeface="Courier New"/>
              </a:rPr>
              <a:t>very</a:t>
            </a:r>
            <a:r>
              <a:rPr b="1" spc="-15" dirty="0">
                <a:latin typeface="Courier New"/>
                <a:cs typeface="Courier New"/>
              </a:rPr>
              <a:t> </a:t>
            </a:r>
            <a:r>
              <a:rPr b="1" dirty="0">
                <a:latin typeface="Courier New"/>
                <a:cs typeface="Courier New"/>
              </a:rPr>
              <a:t>nice</a:t>
            </a:r>
            <a:r>
              <a:rPr b="1" spc="-10" dirty="0">
                <a:latin typeface="Courier New"/>
                <a:cs typeface="Courier New"/>
              </a:rPr>
              <a:t> </a:t>
            </a:r>
            <a:r>
              <a:rPr b="1" dirty="0">
                <a:latin typeface="Courier New"/>
                <a:cs typeface="Courier New"/>
              </a:rPr>
              <a:t>book</a:t>
            </a:r>
            <a:r>
              <a:rPr b="1" spc="-10" dirty="0">
                <a:latin typeface="Courier New"/>
                <a:cs typeface="Courier New"/>
              </a:rPr>
              <a:t> </a:t>
            </a:r>
            <a:r>
              <a:rPr b="1" spc="-5" dirty="0">
                <a:latin typeface="Courier New"/>
                <a:cs typeface="Courier New"/>
              </a:rPr>
              <a:t>review</a:t>
            </a:r>
            <a:endParaRPr>
              <a:latin typeface="Courier New"/>
              <a:cs typeface="Courier New"/>
            </a:endParaRPr>
          </a:p>
        </p:txBody>
      </p:sp>
      <p:grpSp>
        <p:nvGrpSpPr>
          <p:cNvPr id="9" name="object 9"/>
          <p:cNvGrpSpPr/>
          <p:nvPr/>
        </p:nvGrpSpPr>
        <p:grpSpPr>
          <a:xfrm>
            <a:off x="3218681" y="1547959"/>
            <a:ext cx="456883" cy="82233"/>
            <a:chOff x="6437362" y="3095918"/>
            <a:chExt cx="913765" cy="164465"/>
          </a:xfrm>
        </p:grpSpPr>
        <p:sp>
          <p:nvSpPr>
            <p:cNvPr id="10" name="object 10"/>
            <p:cNvSpPr/>
            <p:nvPr/>
          </p:nvSpPr>
          <p:spPr>
            <a:xfrm>
              <a:off x="6437362" y="3177893"/>
              <a:ext cx="721360" cy="0"/>
            </a:xfrm>
            <a:custGeom>
              <a:avLst/>
              <a:gdLst/>
              <a:ahLst/>
              <a:cxnLst/>
              <a:rect l="l" t="t" r="r" b="b"/>
              <a:pathLst>
                <a:path w="721359">
                  <a:moveTo>
                    <a:pt x="0" y="0"/>
                  </a:moveTo>
                  <a:lnTo>
                    <a:pt x="721198" y="0"/>
                  </a:lnTo>
                </a:path>
              </a:pathLst>
            </a:custGeom>
            <a:ln w="38099">
              <a:solidFill>
                <a:srgbClr val="595959"/>
              </a:solidFill>
            </a:ln>
          </p:spPr>
          <p:txBody>
            <a:bodyPr wrap="square" lIns="0" tIns="0" rIns="0" bIns="0" rtlCol="0"/>
            <a:lstStyle/>
            <a:p>
              <a:endParaRPr sz="700"/>
            </a:p>
          </p:txBody>
        </p:sp>
        <p:pic>
          <p:nvPicPr>
            <p:cNvPr id="11" name="object 11"/>
            <p:cNvPicPr/>
            <p:nvPr/>
          </p:nvPicPr>
          <p:blipFill>
            <a:blip r:embed="rId2" cstate="print"/>
            <a:stretch>
              <a:fillRect/>
            </a:stretch>
          </p:blipFill>
          <p:spPr>
            <a:xfrm>
              <a:off x="7139510" y="3095918"/>
              <a:ext cx="210999" cy="163949"/>
            </a:xfrm>
            <a:prstGeom prst="rect">
              <a:avLst/>
            </a:prstGeom>
          </p:spPr>
        </p:pic>
      </p:grpSp>
      <p:grpSp>
        <p:nvGrpSpPr>
          <p:cNvPr id="12" name="object 12"/>
          <p:cNvGrpSpPr/>
          <p:nvPr/>
        </p:nvGrpSpPr>
        <p:grpSpPr>
          <a:xfrm>
            <a:off x="5358514" y="1550059"/>
            <a:ext cx="456883" cy="82233"/>
            <a:chOff x="10717028" y="3100118"/>
            <a:chExt cx="913765" cy="164465"/>
          </a:xfrm>
        </p:grpSpPr>
        <p:sp>
          <p:nvSpPr>
            <p:cNvPr id="13" name="object 13"/>
            <p:cNvSpPr/>
            <p:nvPr/>
          </p:nvSpPr>
          <p:spPr>
            <a:xfrm>
              <a:off x="10717028" y="3182093"/>
              <a:ext cx="721360" cy="0"/>
            </a:xfrm>
            <a:custGeom>
              <a:avLst/>
              <a:gdLst/>
              <a:ahLst/>
              <a:cxnLst/>
              <a:rect l="l" t="t" r="r" b="b"/>
              <a:pathLst>
                <a:path w="721359">
                  <a:moveTo>
                    <a:pt x="0" y="0"/>
                  </a:moveTo>
                  <a:lnTo>
                    <a:pt x="721198" y="0"/>
                  </a:lnTo>
                </a:path>
              </a:pathLst>
            </a:custGeom>
            <a:ln w="38099">
              <a:solidFill>
                <a:srgbClr val="595959"/>
              </a:solidFill>
            </a:ln>
          </p:spPr>
          <p:txBody>
            <a:bodyPr wrap="square" lIns="0" tIns="0" rIns="0" bIns="0" rtlCol="0"/>
            <a:lstStyle/>
            <a:p>
              <a:endParaRPr sz="700"/>
            </a:p>
          </p:txBody>
        </p:sp>
        <p:pic>
          <p:nvPicPr>
            <p:cNvPr id="14" name="object 14"/>
            <p:cNvPicPr/>
            <p:nvPr/>
          </p:nvPicPr>
          <p:blipFill>
            <a:blip r:embed="rId3" cstate="print"/>
            <a:stretch>
              <a:fillRect/>
            </a:stretch>
          </p:blipFill>
          <p:spPr>
            <a:xfrm>
              <a:off x="11419177" y="3100118"/>
              <a:ext cx="210999" cy="163974"/>
            </a:xfrm>
            <a:prstGeom prst="rect">
              <a:avLst/>
            </a:prstGeom>
          </p:spPr>
        </p:pic>
      </p:grpSp>
      <p:sp>
        <p:nvSpPr>
          <p:cNvPr id="15" name="object 15"/>
          <p:cNvSpPr txBox="1"/>
          <p:nvPr/>
        </p:nvSpPr>
        <p:spPr>
          <a:xfrm>
            <a:off x="693984" y="1112475"/>
            <a:ext cx="573723" cy="206467"/>
          </a:xfrm>
          <a:prstGeom prst="rect">
            <a:avLst/>
          </a:prstGeom>
        </p:spPr>
        <p:txBody>
          <a:bodyPr vert="horz" wrap="square" lIns="0" tIns="6350" rIns="0" bIns="0" rtlCol="0">
            <a:spAutoFit/>
          </a:bodyPr>
          <a:lstStyle/>
          <a:p>
            <a:pPr marL="6350">
              <a:spcBef>
                <a:spcPts val="50"/>
              </a:spcBef>
            </a:pPr>
            <a:r>
              <a:rPr sz="1300" b="1" spc="-5" dirty="0">
                <a:solidFill>
                  <a:srgbClr val="FF00FF"/>
                </a:solidFill>
                <a:latin typeface="Lato"/>
                <a:cs typeface="Lato"/>
              </a:rPr>
              <a:t>Prompt</a:t>
            </a:r>
            <a:endParaRPr sz="1300">
              <a:latin typeface="Lato"/>
              <a:cs typeface="Lato"/>
            </a:endParaRPr>
          </a:p>
        </p:txBody>
      </p:sp>
      <p:sp>
        <p:nvSpPr>
          <p:cNvPr id="16" name="object 16"/>
          <p:cNvSpPr txBox="1"/>
          <p:nvPr/>
        </p:nvSpPr>
        <p:spPr>
          <a:xfrm>
            <a:off x="5936238" y="1112461"/>
            <a:ext cx="878205" cy="206467"/>
          </a:xfrm>
          <a:prstGeom prst="rect">
            <a:avLst/>
          </a:prstGeom>
        </p:spPr>
        <p:txBody>
          <a:bodyPr vert="horz" wrap="square" lIns="0" tIns="6350" rIns="0" bIns="0" rtlCol="0">
            <a:spAutoFit/>
          </a:bodyPr>
          <a:lstStyle/>
          <a:p>
            <a:pPr marL="6350">
              <a:spcBef>
                <a:spcPts val="50"/>
              </a:spcBef>
            </a:pPr>
            <a:r>
              <a:rPr sz="1300" b="1" spc="-5" dirty="0">
                <a:solidFill>
                  <a:srgbClr val="FF00FF"/>
                </a:solidFill>
                <a:latin typeface="Lato"/>
                <a:cs typeface="Lato"/>
              </a:rPr>
              <a:t>Completion</a:t>
            </a:r>
            <a:endParaRPr sz="1300">
              <a:latin typeface="Lato"/>
              <a:cs typeface="Lato"/>
            </a:endParaRPr>
          </a:p>
        </p:txBody>
      </p:sp>
      <p:sp>
        <p:nvSpPr>
          <p:cNvPr id="17" name="object 17"/>
          <p:cNvSpPr txBox="1"/>
          <p:nvPr/>
        </p:nvSpPr>
        <p:spPr>
          <a:xfrm>
            <a:off x="3849029" y="1112475"/>
            <a:ext cx="487363" cy="206467"/>
          </a:xfrm>
          <a:prstGeom prst="rect">
            <a:avLst/>
          </a:prstGeom>
        </p:spPr>
        <p:txBody>
          <a:bodyPr vert="horz" wrap="square" lIns="0" tIns="6350" rIns="0" bIns="0" rtlCol="0">
            <a:spAutoFit/>
          </a:bodyPr>
          <a:lstStyle/>
          <a:p>
            <a:pPr marL="6350">
              <a:spcBef>
                <a:spcPts val="50"/>
              </a:spcBef>
            </a:pPr>
            <a:r>
              <a:rPr sz="1300" b="1" spc="-5" dirty="0">
                <a:solidFill>
                  <a:srgbClr val="FF00FF"/>
                </a:solidFill>
                <a:latin typeface="Lato"/>
                <a:cs typeface="Lato"/>
              </a:rPr>
              <a:t>Model</a:t>
            </a:r>
            <a:endParaRPr sz="1300">
              <a:latin typeface="Lato"/>
              <a:cs typeface="Lato"/>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607468" y="1347616"/>
            <a:ext cx="2611120" cy="1913573"/>
            <a:chOff x="1214935" y="2695231"/>
            <a:chExt cx="5222240" cy="3827145"/>
          </a:xfrm>
        </p:grpSpPr>
        <p:sp>
          <p:nvSpPr>
            <p:cNvPr id="3" name="object 3"/>
            <p:cNvSpPr/>
            <p:nvPr/>
          </p:nvSpPr>
          <p:spPr>
            <a:xfrm>
              <a:off x="1219697" y="2699994"/>
              <a:ext cx="5212715" cy="3817620"/>
            </a:xfrm>
            <a:custGeom>
              <a:avLst/>
              <a:gdLst/>
              <a:ahLst/>
              <a:cxnLst/>
              <a:rect l="l" t="t" r="r" b="b"/>
              <a:pathLst>
                <a:path w="5212715" h="3817620">
                  <a:moveTo>
                    <a:pt x="5212189" y="3817192"/>
                  </a:moveTo>
                  <a:lnTo>
                    <a:pt x="0" y="3817192"/>
                  </a:lnTo>
                  <a:lnTo>
                    <a:pt x="0" y="0"/>
                  </a:lnTo>
                  <a:lnTo>
                    <a:pt x="5212189" y="0"/>
                  </a:lnTo>
                  <a:lnTo>
                    <a:pt x="5212189" y="3817192"/>
                  </a:lnTo>
                  <a:close/>
                </a:path>
              </a:pathLst>
            </a:custGeom>
            <a:solidFill>
              <a:srgbClr val="EDEDED"/>
            </a:solidFill>
          </p:spPr>
          <p:txBody>
            <a:bodyPr wrap="square" lIns="0" tIns="0" rIns="0" bIns="0" rtlCol="0"/>
            <a:lstStyle/>
            <a:p>
              <a:endParaRPr sz="700"/>
            </a:p>
          </p:txBody>
        </p:sp>
        <p:sp>
          <p:nvSpPr>
            <p:cNvPr id="4" name="object 4"/>
            <p:cNvSpPr/>
            <p:nvPr/>
          </p:nvSpPr>
          <p:spPr>
            <a:xfrm>
              <a:off x="1219697" y="2699994"/>
              <a:ext cx="5212715" cy="3817620"/>
            </a:xfrm>
            <a:custGeom>
              <a:avLst/>
              <a:gdLst/>
              <a:ahLst/>
              <a:cxnLst/>
              <a:rect l="l" t="t" r="r" b="b"/>
              <a:pathLst>
                <a:path w="5212715" h="3817620">
                  <a:moveTo>
                    <a:pt x="0" y="0"/>
                  </a:moveTo>
                  <a:lnTo>
                    <a:pt x="5212189" y="0"/>
                  </a:lnTo>
                  <a:lnTo>
                    <a:pt x="5212189" y="3817192"/>
                  </a:lnTo>
                  <a:lnTo>
                    <a:pt x="0" y="3817192"/>
                  </a:lnTo>
                  <a:lnTo>
                    <a:pt x="0" y="0"/>
                  </a:lnTo>
                  <a:close/>
                </a:path>
              </a:pathLst>
            </a:custGeom>
            <a:ln w="9524">
              <a:solidFill>
                <a:srgbClr val="595959"/>
              </a:solidFill>
            </a:ln>
          </p:spPr>
          <p:txBody>
            <a:bodyPr wrap="square" lIns="0" tIns="0" rIns="0" bIns="0" rtlCol="0"/>
            <a:lstStyle/>
            <a:p>
              <a:endParaRPr sz="700"/>
            </a:p>
          </p:txBody>
        </p:sp>
      </p:grpSp>
      <p:sp>
        <p:nvSpPr>
          <p:cNvPr id="5" name="object 5"/>
          <p:cNvSpPr txBox="1"/>
          <p:nvPr/>
        </p:nvSpPr>
        <p:spPr>
          <a:xfrm>
            <a:off x="700334" y="1427025"/>
            <a:ext cx="2246630" cy="652743"/>
          </a:xfrm>
          <a:prstGeom prst="rect">
            <a:avLst/>
          </a:prstGeom>
        </p:spPr>
        <p:txBody>
          <a:bodyPr vert="horz" wrap="square" lIns="0" tIns="6350" rIns="0" bIns="0" rtlCol="0">
            <a:spAutoFit/>
          </a:bodyPr>
          <a:lstStyle/>
          <a:p>
            <a:pPr marR="2540">
              <a:spcBef>
                <a:spcPts val="50"/>
              </a:spcBef>
            </a:pPr>
            <a:r>
              <a:rPr b="1" dirty="0">
                <a:solidFill>
                  <a:srgbClr val="232F3D"/>
                </a:solidFill>
                <a:latin typeface="Courier New"/>
                <a:cs typeface="Courier New"/>
              </a:rPr>
              <a:t>Classify</a:t>
            </a:r>
            <a:r>
              <a:rPr b="1" spc="-20" dirty="0">
                <a:solidFill>
                  <a:srgbClr val="232F3D"/>
                </a:solidFill>
                <a:latin typeface="Courier New"/>
                <a:cs typeface="Courier New"/>
              </a:rPr>
              <a:t> </a:t>
            </a:r>
            <a:r>
              <a:rPr b="1" dirty="0">
                <a:solidFill>
                  <a:srgbClr val="232F3D"/>
                </a:solidFill>
                <a:latin typeface="Courier New"/>
                <a:cs typeface="Courier New"/>
              </a:rPr>
              <a:t>this</a:t>
            </a:r>
            <a:r>
              <a:rPr b="1" spc="-15" dirty="0">
                <a:solidFill>
                  <a:srgbClr val="232F3D"/>
                </a:solidFill>
                <a:latin typeface="Courier New"/>
                <a:cs typeface="Courier New"/>
              </a:rPr>
              <a:t> </a:t>
            </a:r>
            <a:r>
              <a:rPr b="1" spc="-5" dirty="0">
                <a:solidFill>
                  <a:srgbClr val="232F3D"/>
                </a:solidFill>
                <a:latin typeface="Courier New"/>
                <a:cs typeface="Courier New"/>
              </a:rPr>
              <a:t>review: </a:t>
            </a:r>
            <a:r>
              <a:rPr b="1" dirty="0">
                <a:solidFill>
                  <a:srgbClr val="FF9C3B"/>
                </a:solidFill>
                <a:latin typeface="Courier New"/>
                <a:cs typeface="Courier New"/>
              </a:rPr>
              <a:t>I</a:t>
            </a:r>
            <a:r>
              <a:rPr b="1" spc="-10" dirty="0">
                <a:solidFill>
                  <a:srgbClr val="FF9C3B"/>
                </a:solidFill>
                <a:latin typeface="Courier New"/>
                <a:cs typeface="Courier New"/>
              </a:rPr>
              <a:t> </a:t>
            </a:r>
            <a:r>
              <a:rPr b="1" dirty="0">
                <a:solidFill>
                  <a:srgbClr val="FF9C3B"/>
                </a:solidFill>
                <a:latin typeface="Courier New"/>
                <a:cs typeface="Courier New"/>
              </a:rPr>
              <a:t>loved</a:t>
            </a:r>
            <a:r>
              <a:rPr b="1" spc="-8" dirty="0">
                <a:solidFill>
                  <a:srgbClr val="FF9C3B"/>
                </a:solidFill>
                <a:latin typeface="Courier New"/>
                <a:cs typeface="Courier New"/>
              </a:rPr>
              <a:t> </a:t>
            </a:r>
            <a:r>
              <a:rPr b="1" dirty="0">
                <a:solidFill>
                  <a:srgbClr val="FF9C3B"/>
                </a:solidFill>
                <a:latin typeface="Courier New"/>
                <a:cs typeface="Courier New"/>
              </a:rPr>
              <a:t>this</a:t>
            </a:r>
            <a:r>
              <a:rPr b="1" spc="-8" dirty="0">
                <a:solidFill>
                  <a:srgbClr val="FF9C3B"/>
                </a:solidFill>
                <a:latin typeface="Courier New"/>
                <a:cs typeface="Courier New"/>
              </a:rPr>
              <a:t> </a:t>
            </a:r>
            <a:r>
              <a:rPr b="1" spc="-5" dirty="0">
                <a:solidFill>
                  <a:srgbClr val="FF9C3B"/>
                </a:solidFill>
                <a:latin typeface="Courier New"/>
                <a:cs typeface="Courier New"/>
              </a:rPr>
              <a:t>movie!</a:t>
            </a:r>
            <a:endParaRPr>
              <a:latin typeface="Courier New"/>
              <a:cs typeface="Courier New"/>
            </a:endParaRPr>
          </a:p>
          <a:p>
            <a:pPr>
              <a:tabLst>
                <a:tab pos="1173163" algn="l"/>
              </a:tabLst>
            </a:pPr>
            <a:r>
              <a:rPr b="1" spc="-5" dirty="0">
                <a:solidFill>
                  <a:srgbClr val="232F3D"/>
                </a:solidFill>
                <a:latin typeface="Courier New"/>
                <a:cs typeface="Courier New"/>
              </a:rPr>
              <a:t>Sentiment:</a:t>
            </a:r>
            <a:r>
              <a:rPr b="1" dirty="0">
                <a:solidFill>
                  <a:srgbClr val="232F3D"/>
                </a:solidFill>
                <a:latin typeface="Courier New"/>
                <a:cs typeface="Courier New"/>
              </a:rPr>
              <a:t>	</a:t>
            </a:r>
            <a:r>
              <a:rPr b="1" spc="-5" dirty="0">
                <a:solidFill>
                  <a:srgbClr val="FF9C3B"/>
                </a:solidFill>
                <a:latin typeface="Courier New"/>
                <a:cs typeface="Courier New"/>
              </a:rPr>
              <a:t>Positive</a:t>
            </a:r>
            <a:endParaRPr>
              <a:latin typeface="Courier New"/>
              <a:cs typeface="Courier New"/>
            </a:endParaRPr>
          </a:p>
        </p:txBody>
      </p:sp>
      <p:sp>
        <p:nvSpPr>
          <p:cNvPr id="6" name="object 6"/>
          <p:cNvSpPr txBox="1"/>
          <p:nvPr/>
        </p:nvSpPr>
        <p:spPr>
          <a:xfrm>
            <a:off x="700334" y="2280463"/>
            <a:ext cx="2246630" cy="868186"/>
          </a:xfrm>
          <a:prstGeom prst="rect">
            <a:avLst/>
          </a:prstGeom>
        </p:spPr>
        <p:txBody>
          <a:bodyPr vert="horz" wrap="square" lIns="0" tIns="6350" rIns="0" bIns="0" rtlCol="0">
            <a:spAutoFit/>
          </a:bodyPr>
          <a:lstStyle/>
          <a:p>
            <a:pPr marR="2540">
              <a:spcBef>
                <a:spcPts val="50"/>
              </a:spcBef>
            </a:pPr>
            <a:r>
              <a:rPr b="1" dirty="0">
                <a:solidFill>
                  <a:srgbClr val="232F3D"/>
                </a:solidFill>
                <a:latin typeface="Courier New"/>
                <a:cs typeface="Courier New"/>
              </a:rPr>
              <a:t>Classify</a:t>
            </a:r>
            <a:r>
              <a:rPr b="1" spc="-20" dirty="0">
                <a:solidFill>
                  <a:srgbClr val="232F3D"/>
                </a:solidFill>
                <a:latin typeface="Courier New"/>
                <a:cs typeface="Courier New"/>
              </a:rPr>
              <a:t> </a:t>
            </a:r>
            <a:r>
              <a:rPr b="1" dirty="0">
                <a:solidFill>
                  <a:srgbClr val="232F3D"/>
                </a:solidFill>
                <a:latin typeface="Courier New"/>
                <a:cs typeface="Courier New"/>
              </a:rPr>
              <a:t>this</a:t>
            </a:r>
            <a:r>
              <a:rPr b="1" spc="-15" dirty="0">
                <a:solidFill>
                  <a:srgbClr val="232F3D"/>
                </a:solidFill>
                <a:latin typeface="Courier New"/>
                <a:cs typeface="Courier New"/>
              </a:rPr>
              <a:t> </a:t>
            </a:r>
            <a:r>
              <a:rPr b="1" spc="-5" dirty="0">
                <a:solidFill>
                  <a:srgbClr val="232F3D"/>
                </a:solidFill>
                <a:latin typeface="Courier New"/>
                <a:cs typeface="Courier New"/>
              </a:rPr>
              <a:t>review: </a:t>
            </a:r>
            <a:r>
              <a:rPr b="1" dirty="0">
                <a:solidFill>
                  <a:srgbClr val="FF00FF"/>
                </a:solidFill>
                <a:latin typeface="Courier New"/>
                <a:cs typeface="Courier New"/>
              </a:rPr>
              <a:t>I</a:t>
            </a:r>
            <a:r>
              <a:rPr b="1" spc="-15" dirty="0">
                <a:solidFill>
                  <a:srgbClr val="FF00FF"/>
                </a:solidFill>
                <a:latin typeface="Courier New"/>
                <a:cs typeface="Courier New"/>
              </a:rPr>
              <a:t> </a:t>
            </a:r>
            <a:r>
              <a:rPr b="1" dirty="0">
                <a:solidFill>
                  <a:srgbClr val="FF00FF"/>
                </a:solidFill>
                <a:latin typeface="Courier New"/>
                <a:cs typeface="Courier New"/>
              </a:rPr>
              <a:t>don’t</a:t>
            </a:r>
            <a:r>
              <a:rPr b="1" spc="-8" dirty="0">
                <a:solidFill>
                  <a:srgbClr val="FF00FF"/>
                </a:solidFill>
                <a:latin typeface="Courier New"/>
                <a:cs typeface="Courier New"/>
              </a:rPr>
              <a:t> </a:t>
            </a:r>
            <a:r>
              <a:rPr b="1" dirty="0">
                <a:solidFill>
                  <a:srgbClr val="FF00FF"/>
                </a:solidFill>
                <a:latin typeface="Courier New"/>
                <a:cs typeface="Courier New"/>
              </a:rPr>
              <a:t>like</a:t>
            </a:r>
            <a:r>
              <a:rPr b="1" spc="-8" dirty="0">
                <a:solidFill>
                  <a:srgbClr val="FF00FF"/>
                </a:solidFill>
                <a:latin typeface="Courier New"/>
                <a:cs typeface="Courier New"/>
              </a:rPr>
              <a:t> </a:t>
            </a:r>
            <a:r>
              <a:rPr b="1" spc="-10" dirty="0">
                <a:solidFill>
                  <a:srgbClr val="FF00FF"/>
                </a:solidFill>
                <a:latin typeface="Courier New"/>
                <a:cs typeface="Courier New"/>
              </a:rPr>
              <a:t>this </a:t>
            </a:r>
            <a:r>
              <a:rPr b="1" spc="-5" dirty="0">
                <a:solidFill>
                  <a:srgbClr val="FF00FF"/>
                </a:solidFill>
                <a:latin typeface="Courier New"/>
                <a:cs typeface="Courier New"/>
              </a:rPr>
              <a:t>chair.</a:t>
            </a:r>
            <a:endParaRPr dirty="0">
              <a:latin typeface="Courier New"/>
              <a:cs typeface="Courier New"/>
            </a:endParaRPr>
          </a:p>
          <a:p>
            <a:pPr>
              <a:lnSpc>
                <a:spcPct val="100000"/>
              </a:lnSpc>
            </a:pPr>
            <a:r>
              <a:rPr b="1" spc="-5" dirty="0">
                <a:solidFill>
                  <a:srgbClr val="232F3D"/>
                </a:solidFill>
                <a:latin typeface="Courier New"/>
                <a:cs typeface="Courier New"/>
              </a:rPr>
              <a:t>Sentiment:</a:t>
            </a:r>
            <a:endParaRPr dirty="0">
              <a:latin typeface="Courier New"/>
              <a:cs typeface="Courier New"/>
            </a:endParaRPr>
          </a:p>
        </p:txBody>
      </p:sp>
      <p:sp>
        <p:nvSpPr>
          <p:cNvPr id="7" name="object 7"/>
          <p:cNvSpPr txBox="1">
            <a:spLocks noGrp="1"/>
          </p:cNvSpPr>
          <p:nvPr>
            <p:ph type="title"/>
          </p:nvPr>
        </p:nvSpPr>
        <p:spPr>
          <a:xfrm>
            <a:off x="155850" y="222513"/>
            <a:ext cx="4260300" cy="881010"/>
          </a:xfrm>
          <a:prstGeom prst="rect">
            <a:avLst/>
          </a:prstGeom>
        </p:spPr>
        <p:txBody>
          <a:bodyPr spcFirstLastPara="1" vert="horz" wrap="square" lIns="0" tIns="6350" rIns="0" bIns="0" rtlCol="0" anchor="t" anchorCtr="0">
            <a:spAutoFit/>
          </a:bodyPr>
          <a:lstStyle/>
          <a:p>
            <a:pPr marL="158115">
              <a:spcBef>
                <a:spcPts val="50"/>
              </a:spcBef>
            </a:pPr>
            <a:r>
              <a:rPr spc="-15" dirty="0"/>
              <a:t>In-</a:t>
            </a:r>
            <a:r>
              <a:rPr spc="-18" dirty="0"/>
              <a:t>context</a:t>
            </a:r>
            <a:r>
              <a:rPr spc="-155" dirty="0"/>
              <a:t> </a:t>
            </a:r>
            <a:r>
              <a:rPr dirty="0"/>
              <a:t>learning</a:t>
            </a:r>
            <a:r>
              <a:rPr spc="-153" dirty="0"/>
              <a:t> </a:t>
            </a:r>
            <a:r>
              <a:rPr spc="55" dirty="0"/>
              <a:t>(ICL)</a:t>
            </a:r>
            <a:r>
              <a:rPr spc="-153" dirty="0"/>
              <a:t> </a:t>
            </a:r>
            <a:r>
              <a:rPr spc="-75" dirty="0"/>
              <a:t>-</a:t>
            </a:r>
            <a:r>
              <a:rPr spc="-153" dirty="0"/>
              <a:t> </a:t>
            </a:r>
            <a:r>
              <a:rPr spc="-35" dirty="0"/>
              <a:t>one</a:t>
            </a:r>
            <a:r>
              <a:rPr spc="-155" dirty="0"/>
              <a:t> </a:t>
            </a:r>
            <a:r>
              <a:rPr dirty="0"/>
              <a:t>shot</a:t>
            </a:r>
            <a:r>
              <a:rPr spc="-153" dirty="0"/>
              <a:t> </a:t>
            </a:r>
            <a:r>
              <a:rPr spc="-5" dirty="0"/>
              <a:t>inference</a:t>
            </a:r>
          </a:p>
        </p:txBody>
      </p:sp>
      <p:grpSp>
        <p:nvGrpSpPr>
          <p:cNvPr id="8" name="object 8"/>
          <p:cNvGrpSpPr/>
          <p:nvPr/>
        </p:nvGrpSpPr>
        <p:grpSpPr>
          <a:xfrm>
            <a:off x="641686" y="1375609"/>
            <a:ext cx="3033713" cy="1773039"/>
            <a:chOff x="1283372" y="2751219"/>
            <a:chExt cx="6067425" cy="3246120"/>
          </a:xfrm>
        </p:grpSpPr>
        <p:sp>
          <p:nvSpPr>
            <p:cNvPr id="9" name="object 9"/>
            <p:cNvSpPr/>
            <p:nvPr/>
          </p:nvSpPr>
          <p:spPr>
            <a:xfrm>
              <a:off x="6437362" y="3182093"/>
              <a:ext cx="721360" cy="0"/>
            </a:xfrm>
            <a:custGeom>
              <a:avLst/>
              <a:gdLst/>
              <a:ahLst/>
              <a:cxnLst/>
              <a:rect l="l" t="t" r="r" b="b"/>
              <a:pathLst>
                <a:path w="721359">
                  <a:moveTo>
                    <a:pt x="0" y="0"/>
                  </a:moveTo>
                  <a:lnTo>
                    <a:pt x="721198" y="0"/>
                  </a:lnTo>
                </a:path>
              </a:pathLst>
            </a:custGeom>
            <a:ln w="38099">
              <a:solidFill>
                <a:srgbClr val="595959"/>
              </a:solidFill>
            </a:ln>
          </p:spPr>
          <p:txBody>
            <a:bodyPr wrap="square" lIns="0" tIns="0" rIns="0" bIns="0" rtlCol="0"/>
            <a:lstStyle/>
            <a:p>
              <a:endParaRPr sz="700"/>
            </a:p>
          </p:txBody>
        </p:sp>
        <p:pic>
          <p:nvPicPr>
            <p:cNvPr id="10" name="object 10"/>
            <p:cNvPicPr/>
            <p:nvPr/>
          </p:nvPicPr>
          <p:blipFill>
            <a:blip r:embed="rId2" cstate="print"/>
            <a:stretch>
              <a:fillRect/>
            </a:stretch>
          </p:blipFill>
          <p:spPr>
            <a:xfrm>
              <a:off x="7139510" y="3100118"/>
              <a:ext cx="210999" cy="163974"/>
            </a:xfrm>
            <a:prstGeom prst="rect">
              <a:avLst/>
            </a:prstGeom>
          </p:spPr>
        </p:pic>
        <p:sp>
          <p:nvSpPr>
            <p:cNvPr id="11" name="object 11"/>
            <p:cNvSpPr/>
            <p:nvPr/>
          </p:nvSpPr>
          <p:spPr>
            <a:xfrm>
              <a:off x="1292897" y="2760744"/>
              <a:ext cx="4666615" cy="3227070"/>
            </a:xfrm>
            <a:custGeom>
              <a:avLst/>
              <a:gdLst/>
              <a:ahLst/>
              <a:cxnLst/>
              <a:rect l="l" t="t" r="r" b="b"/>
              <a:pathLst>
                <a:path w="4666615" h="3227070">
                  <a:moveTo>
                    <a:pt x="0" y="78174"/>
                  </a:moveTo>
                  <a:lnTo>
                    <a:pt x="6143" y="47745"/>
                  </a:lnTo>
                  <a:lnTo>
                    <a:pt x="22898" y="22896"/>
                  </a:lnTo>
                  <a:lnTo>
                    <a:pt x="47749" y="6143"/>
                  </a:lnTo>
                  <a:lnTo>
                    <a:pt x="78182" y="0"/>
                  </a:lnTo>
                  <a:lnTo>
                    <a:pt x="4588015" y="0"/>
                  </a:lnTo>
                  <a:lnTo>
                    <a:pt x="4631387" y="13130"/>
                  </a:lnTo>
                  <a:lnTo>
                    <a:pt x="4660243" y="48259"/>
                  </a:lnTo>
                  <a:lnTo>
                    <a:pt x="4666190" y="78174"/>
                  </a:lnTo>
                  <a:lnTo>
                    <a:pt x="4666190" y="1452422"/>
                  </a:lnTo>
                  <a:lnTo>
                    <a:pt x="4660047" y="1482851"/>
                  </a:lnTo>
                  <a:lnTo>
                    <a:pt x="4643293" y="1507700"/>
                  </a:lnTo>
                  <a:lnTo>
                    <a:pt x="4618444" y="1524453"/>
                  </a:lnTo>
                  <a:lnTo>
                    <a:pt x="4588015" y="1530596"/>
                  </a:lnTo>
                  <a:lnTo>
                    <a:pt x="78182" y="1530596"/>
                  </a:lnTo>
                  <a:lnTo>
                    <a:pt x="47749" y="1524453"/>
                  </a:lnTo>
                  <a:lnTo>
                    <a:pt x="22898" y="1507700"/>
                  </a:lnTo>
                  <a:lnTo>
                    <a:pt x="6143" y="1482851"/>
                  </a:lnTo>
                  <a:lnTo>
                    <a:pt x="0" y="1452422"/>
                  </a:lnTo>
                  <a:lnTo>
                    <a:pt x="0" y="78174"/>
                  </a:lnTo>
                  <a:close/>
                </a:path>
                <a:path w="4666615" h="3227070">
                  <a:moveTo>
                    <a:pt x="0" y="1774521"/>
                  </a:moveTo>
                  <a:lnTo>
                    <a:pt x="6143" y="1744092"/>
                  </a:lnTo>
                  <a:lnTo>
                    <a:pt x="22898" y="1719243"/>
                  </a:lnTo>
                  <a:lnTo>
                    <a:pt x="47749" y="1702489"/>
                  </a:lnTo>
                  <a:lnTo>
                    <a:pt x="78182" y="1696346"/>
                  </a:lnTo>
                  <a:lnTo>
                    <a:pt x="4588015" y="1696346"/>
                  </a:lnTo>
                  <a:lnTo>
                    <a:pt x="4631387" y="1709477"/>
                  </a:lnTo>
                  <a:lnTo>
                    <a:pt x="4660243" y="1744605"/>
                  </a:lnTo>
                  <a:lnTo>
                    <a:pt x="4666190" y="1774521"/>
                  </a:lnTo>
                  <a:lnTo>
                    <a:pt x="4666190" y="3148743"/>
                  </a:lnTo>
                  <a:lnTo>
                    <a:pt x="4660047" y="3179176"/>
                  </a:lnTo>
                  <a:lnTo>
                    <a:pt x="4643293" y="3204034"/>
                  </a:lnTo>
                  <a:lnTo>
                    <a:pt x="4618444" y="3220796"/>
                  </a:lnTo>
                  <a:lnTo>
                    <a:pt x="4588015" y="3226943"/>
                  </a:lnTo>
                  <a:lnTo>
                    <a:pt x="78182" y="3226943"/>
                  </a:lnTo>
                  <a:lnTo>
                    <a:pt x="47749" y="3220796"/>
                  </a:lnTo>
                  <a:lnTo>
                    <a:pt x="22898" y="3204034"/>
                  </a:lnTo>
                  <a:lnTo>
                    <a:pt x="6143" y="3179176"/>
                  </a:lnTo>
                  <a:lnTo>
                    <a:pt x="0" y="3148743"/>
                  </a:lnTo>
                  <a:lnTo>
                    <a:pt x="0" y="1774521"/>
                  </a:lnTo>
                  <a:close/>
                </a:path>
              </a:pathLst>
            </a:custGeom>
            <a:ln w="19049">
              <a:solidFill>
                <a:srgbClr val="FF00FF"/>
              </a:solidFill>
            </a:ln>
          </p:spPr>
          <p:txBody>
            <a:bodyPr wrap="square" lIns="0" tIns="0" rIns="0" bIns="0" rtlCol="0"/>
            <a:lstStyle/>
            <a:p>
              <a:endParaRPr sz="700"/>
            </a:p>
          </p:txBody>
        </p:sp>
      </p:grpSp>
      <p:sp>
        <p:nvSpPr>
          <p:cNvPr id="12" name="object 12"/>
          <p:cNvSpPr txBox="1"/>
          <p:nvPr/>
        </p:nvSpPr>
        <p:spPr>
          <a:xfrm>
            <a:off x="693984" y="1112475"/>
            <a:ext cx="573723" cy="206467"/>
          </a:xfrm>
          <a:prstGeom prst="rect">
            <a:avLst/>
          </a:prstGeom>
        </p:spPr>
        <p:txBody>
          <a:bodyPr vert="horz" wrap="square" lIns="0" tIns="6350" rIns="0" bIns="0" rtlCol="0">
            <a:spAutoFit/>
          </a:bodyPr>
          <a:lstStyle/>
          <a:p>
            <a:pPr marL="6350">
              <a:spcBef>
                <a:spcPts val="50"/>
              </a:spcBef>
            </a:pPr>
            <a:r>
              <a:rPr sz="1300" b="1" spc="-5" dirty="0">
                <a:solidFill>
                  <a:srgbClr val="FF00FF"/>
                </a:solidFill>
                <a:latin typeface="Lato"/>
                <a:cs typeface="Lato"/>
              </a:rPr>
              <a:t>Prompt</a:t>
            </a:r>
            <a:endParaRPr sz="1300">
              <a:latin typeface="Lato"/>
              <a:cs typeface="Lato"/>
            </a:endParaRPr>
          </a:p>
        </p:txBody>
      </p:sp>
      <p:sp>
        <p:nvSpPr>
          <p:cNvPr id="13" name="object 13"/>
          <p:cNvSpPr txBox="1"/>
          <p:nvPr/>
        </p:nvSpPr>
        <p:spPr>
          <a:xfrm>
            <a:off x="3849029" y="1112475"/>
            <a:ext cx="487363" cy="206467"/>
          </a:xfrm>
          <a:prstGeom prst="rect">
            <a:avLst/>
          </a:prstGeom>
        </p:spPr>
        <p:txBody>
          <a:bodyPr vert="horz" wrap="square" lIns="0" tIns="6350" rIns="0" bIns="0" rtlCol="0">
            <a:spAutoFit/>
          </a:bodyPr>
          <a:lstStyle/>
          <a:p>
            <a:pPr marL="6350">
              <a:spcBef>
                <a:spcPts val="50"/>
              </a:spcBef>
            </a:pPr>
            <a:r>
              <a:rPr sz="1300" b="1" spc="-5" dirty="0">
                <a:solidFill>
                  <a:srgbClr val="FF00FF"/>
                </a:solidFill>
                <a:latin typeface="Lato"/>
                <a:cs typeface="Lato"/>
              </a:rPr>
              <a:t>Model</a:t>
            </a:r>
            <a:endParaRPr sz="1300">
              <a:latin typeface="Lato"/>
              <a:cs typeface="Lato"/>
            </a:endParaRPr>
          </a:p>
        </p:txBody>
      </p:sp>
      <p:grpSp>
        <p:nvGrpSpPr>
          <p:cNvPr id="14" name="object 14"/>
          <p:cNvGrpSpPr/>
          <p:nvPr/>
        </p:nvGrpSpPr>
        <p:grpSpPr>
          <a:xfrm>
            <a:off x="4207635" y="1396516"/>
            <a:ext cx="654050" cy="646113"/>
            <a:chOff x="8415270" y="2793031"/>
            <a:chExt cx="1308100" cy="1292225"/>
          </a:xfrm>
        </p:grpSpPr>
        <p:sp>
          <p:nvSpPr>
            <p:cNvPr id="15" name="object 15"/>
            <p:cNvSpPr/>
            <p:nvPr/>
          </p:nvSpPr>
          <p:spPr>
            <a:xfrm>
              <a:off x="8420033" y="2797794"/>
              <a:ext cx="1298575" cy="1282700"/>
            </a:xfrm>
            <a:custGeom>
              <a:avLst/>
              <a:gdLst/>
              <a:ahLst/>
              <a:cxnLst/>
              <a:rect l="l" t="t" r="r" b="b"/>
              <a:pathLst>
                <a:path w="1298575" h="1282700">
                  <a:moveTo>
                    <a:pt x="649198" y="1282197"/>
                  </a:moveTo>
                  <a:lnTo>
                    <a:pt x="600747" y="1280439"/>
                  </a:lnTo>
                  <a:lnTo>
                    <a:pt x="553263" y="1275246"/>
                  </a:lnTo>
                  <a:lnTo>
                    <a:pt x="506872" y="1266743"/>
                  </a:lnTo>
                  <a:lnTo>
                    <a:pt x="461699" y="1255054"/>
                  </a:lnTo>
                  <a:lnTo>
                    <a:pt x="417869" y="1240302"/>
                  </a:lnTo>
                  <a:lnTo>
                    <a:pt x="375509" y="1222612"/>
                  </a:lnTo>
                  <a:lnTo>
                    <a:pt x="334744" y="1202108"/>
                  </a:lnTo>
                  <a:lnTo>
                    <a:pt x="295700" y="1178913"/>
                  </a:lnTo>
                  <a:lnTo>
                    <a:pt x="258501" y="1153152"/>
                  </a:lnTo>
                  <a:lnTo>
                    <a:pt x="223273" y="1124948"/>
                  </a:lnTo>
                  <a:lnTo>
                    <a:pt x="190143" y="1094425"/>
                  </a:lnTo>
                  <a:lnTo>
                    <a:pt x="159235" y="1061708"/>
                  </a:lnTo>
                  <a:lnTo>
                    <a:pt x="130674" y="1026920"/>
                  </a:lnTo>
                  <a:lnTo>
                    <a:pt x="104588" y="990186"/>
                  </a:lnTo>
                  <a:lnTo>
                    <a:pt x="81100" y="951628"/>
                  </a:lnTo>
                  <a:lnTo>
                    <a:pt x="60337" y="911372"/>
                  </a:lnTo>
                  <a:lnTo>
                    <a:pt x="42423" y="869540"/>
                  </a:lnTo>
                  <a:lnTo>
                    <a:pt x="27485" y="826258"/>
                  </a:lnTo>
                  <a:lnTo>
                    <a:pt x="15649" y="781649"/>
                  </a:lnTo>
                  <a:lnTo>
                    <a:pt x="7038" y="735836"/>
                  </a:lnTo>
                  <a:lnTo>
                    <a:pt x="1780" y="688945"/>
                  </a:lnTo>
                  <a:lnTo>
                    <a:pt x="0" y="641098"/>
                  </a:lnTo>
                  <a:lnTo>
                    <a:pt x="1780" y="593252"/>
                  </a:lnTo>
                  <a:lnTo>
                    <a:pt x="7038" y="546360"/>
                  </a:lnTo>
                  <a:lnTo>
                    <a:pt x="15649" y="500548"/>
                  </a:lnTo>
                  <a:lnTo>
                    <a:pt x="27485" y="455939"/>
                  </a:lnTo>
                  <a:lnTo>
                    <a:pt x="42423" y="412656"/>
                  </a:lnTo>
                  <a:lnTo>
                    <a:pt x="60337" y="370825"/>
                  </a:lnTo>
                  <a:lnTo>
                    <a:pt x="81100" y="330568"/>
                  </a:lnTo>
                  <a:lnTo>
                    <a:pt x="104588" y="292011"/>
                  </a:lnTo>
                  <a:lnTo>
                    <a:pt x="130674" y="255276"/>
                  </a:lnTo>
                  <a:lnTo>
                    <a:pt x="159235" y="220488"/>
                  </a:lnTo>
                  <a:lnTo>
                    <a:pt x="190143" y="187771"/>
                  </a:lnTo>
                  <a:lnTo>
                    <a:pt x="223273" y="157248"/>
                  </a:lnTo>
                  <a:lnTo>
                    <a:pt x="258501" y="129044"/>
                  </a:lnTo>
                  <a:lnTo>
                    <a:pt x="295700" y="103283"/>
                  </a:lnTo>
                  <a:lnTo>
                    <a:pt x="334744" y="80088"/>
                  </a:lnTo>
                  <a:lnTo>
                    <a:pt x="375509" y="59584"/>
                  </a:lnTo>
                  <a:lnTo>
                    <a:pt x="417869" y="41894"/>
                  </a:lnTo>
                  <a:lnTo>
                    <a:pt x="461699" y="27143"/>
                  </a:lnTo>
                  <a:lnTo>
                    <a:pt x="506872" y="15453"/>
                  </a:lnTo>
                  <a:lnTo>
                    <a:pt x="553263" y="6951"/>
                  </a:lnTo>
                  <a:lnTo>
                    <a:pt x="600747" y="1758"/>
                  </a:lnTo>
                  <a:lnTo>
                    <a:pt x="649198" y="0"/>
                  </a:lnTo>
                  <a:lnTo>
                    <a:pt x="700603" y="2011"/>
                  </a:lnTo>
                  <a:lnTo>
                    <a:pt x="751366" y="7986"/>
                  </a:lnTo>
                  <a:lnTo>
                    <a:pt x="801271" y="17836"/>
                  </a:lnTo>
                  <a:lnTo>
                    <a:pt x="850099" y="31471"/>
                  </a:lnTo>
                  <a:lnTo>
                    <a:pt x="897632" y="48803"/>
                  </a:lnTo>
                  <a:lnTo>
                    <a:pt x="943652" y="69740"/>
                  </a:lnTo>
                  <a:lnTo>
                    <a:pt x="987942" y="94196"/>
                  </a:lnTo>
                  <a:lnTo>
                    <a:pt x="1030283" y="122079"/>
                  </a:lnTo>
                  <a:lnTo>
                    <a:pt x="1070457" y="153302"/>
                  </a:lnTo>
                  <a:lnTo>
                    <a:pt x="1108247" y="187774"/>
                  </a:lnTo>
                  <a:lnTo>
                    <a:pt x="1143157" y="225091"/>
                  </a:lnTo>
                  <a:lnTo>
                    <a:pt x="1174775" y="264764"/>
                  </a:lnTo>
                  <a:lnTo>
                    <a:pt x="1203011" y="306577"/>
                  </a:lnTo>
                  <a:lnTo>
                    <a:pt x="1227776" y="350314"/>
                  </a:lnTo>
                  <a:lnTo>
                    <a:pt x="1248978" y="395761"/>
                  </a:lnTo>
                  <a:lnTo>
                    <a:pt x="1266528" y="442702"/>
                  </a:lnTo>
                  <a:lnTo>
                    <a:pt x="1280335" y="490922"/>
                  </a:lnTo>
                  <a:lnTo>
                    <a:pt x="1290309" y="540205"/>
                  </a:lnTo>
                  <a:lnTo>
                    <a:pt x="1296360" y="590335"/>
                  </a:lnTo>
                  <a:lnTo>
                    <a:pt x="1298397" y="641098"/>
                  </a:lnTo>
                  <a:lnTo>
                    <a:pt x="1296616" y="688945"/>
                  </a:lnTo>
                  <a:lnTo>
                    <a:pt x="1291358" y="735836"/>
                  </a:lnTo>
                  <a:lnTo>
                    <a:pt x="1282748" y="781649"/>
                  </a:lnTo>
                  <a:lnTo>
                    <a:pt x="1270911" y="826258"/>
                  </a:lnTo>
                  <a:lnTo>
                    <a:pt x="1255973" y="869540"/>
                  </a:lnTo>
                  <a:lnTo>
                    <a:pt x="1238060" y="911372"/>
                  </a:lnTo>
                  <a:lnTo>
                    <a:pt x="1217297" y="951628"/>
                  </a:lnTo>
                  <a:lnTo>
                    <a:pt x="1193809" y="990186"/>
                  </a:lnTo>
                  <a:lnTo>
                    <a:pt x="1167722" y="1026920"/>
                  </a:lnTo>
                  <a:lnTo>
                    <a:pt x="1139162" y="1061708"/>
                  </a:lnTo>
                  <a:lnTo>
                    <a:pt x="1108254" y="1094425"/>
                  </a:lnTo>
                  <a:lnTo>
                    <a:pt x="1075123" y="1124948"/>
                  </a:lnTo>
                  <a:lnTo>
                    <a:pt x="1039896" y="1153152"/>
                  </a:lnTo>
                  <a:lnTo>
                    <a:pt x="1002697" y="1178913"/>
                  </a:lnTo>
                  <a:lnTo>
                    <a:pt x="963652" y="1202108"/>
                  </a:lnTo>
                  <a:lnTo>
                    <a:pt x="922887" y="1222612"/>
                  </a:lnTo>
                  <a:lnTo>
                    <a:pt x="880527" y="1240302"/>
                  </a:lnTo>
                  <a:lnTo>
                    <a:pt x="836698" y="1255054"/>
                  </a:lnTo>
                  <a:lnTo>
                    <a:pt x="791525" y="1266743"/>
                  </a:lnTo>
                  <a:lnTo>
                    <a:pt x="745134" y="1275246"/>
                  </a:lnTo>
                  <a:lnTo>
                    <a:pt x="697650" y="1280439"/>
                  </a:lnTo>
                  <a:lnTo>
                    <a:pt x="649198" y="1282197"/>
                  </a:lnTo>
                  <a:close/>
                </a:path>
              </a:pathLst>
            </a:custGeom>
            <a:solidFill>
              <a:srgbClr val="D699FF"/>
            </a:solidFill>
          </p:spPr>
          <p:txBody>
            <a:bodyPr wrap="square" lIns="0" tIns="0" rIns="0" bIns="0" rtlCol="0"/>
            <a:lstStyle/>
            <a:p>
              <a:endParaRPr sz="700"/>
            </a:p>
          </p:txBody>
        </p:sp>
        <p:sp>
          <p:nvSpPr>
            <p:cNvPr id="16" name="object 16"/>
            <p:cNvSpPr/>
            <p:nvPr/>
          </p:nvSpPr>
          <p:spPr>
            <a:xfrm>
              <a:off x="8420033" y="2797794"/>
              <a:ext cx="1298575" cy="1282700"/>
            </a:xfrm>
            <a:custGeom>
              <a:avLst/>
              <a:gdLst/>
              <a:ahLst/>
              <a:cxnLst/>
              <a:rect l="l" t="t" r="r" b="b"/>
              <a:pathLst>
                <a:path w="1298575" h="1282700">
                  <a:moveTo>
                    <a:pt x="0" y="641098"/>
                  </a:moveTo>
                  <a:lnTo>
                    <a:pt x="1780" y="593252"/>
                  </a:lnTo>
                  <a:lnTo>
                    <a:pt x="7038" y="546360"/>
                  </a:lnTo>
                  <a:lnTo>
                    <a:pt x="15649" y="500548"/>
                  </a:lnTo>
                  <a:lnTo>
                    <a:pt x="27485" y="455939"/>
                  </a:lnTo>
                  <a:lnTo>
                    <a:pt x="42423" y="412656"/>
                  </a:lnTo>
                  <a:lnTo>
                    <a:pt x="60337" y="370825"/>
                  </a:lnTo>
                  <a:lnTo>
                    <a:pt x="81100" y="330568"/>
                  </a:lnTo>
                  <a:lnTo>
                    <a:pt x="104588" y="292011"/>
                  </a:lnTo>
                  <a:lnTo>
                    <a:pt x="130674" y="255276"/>
                  </a:lnTo>
                  <a:lnTo>
                    <a:pt x="159235" y="220488"/>
                  </a:lnTo>
                  <a:lnTo>
                    <a:pt x="190143" y="187771"/>
                  </a:lnTo>
                  <a:lnTo>
                    <a:pt x="223273" y="157248"/>
                  </a:lnTo>
                  <a:lnTo>
                    <a:pt x="258501" y="129044"/>
                  </a:lnTo>
                  <a:lnTo>
                    <a:pt x="295700" y="103283"/>
                  </a:lnTo>
                  <a:lnTo>
                    <a:pt x="334744" y="80088"/>
                  </a:lnTo>
                  <a:lnTo>
                    <a:pt x="375509" y="59584"/>
                  </a:lnTo>
                  <a:lnTo>
                    <a:pt x="417869" y="41894"/>
                  </a:lnTo>
                  <a:lnTo>
                    <a:pt x="461699" y="27143"/>
                  </a:lnTo>
                  <a:lnTo>
                    <a:pt x="506872" y="15453"/>
                  </a:lnTo>
                  <a:lnTo>
                    <a:pt x="553263" y="6951"/>
                  </a:lnTo>
                  <a:lnTo>
                    <a:pt x="600747" y="1758"/>
                  </a:lnTo>
                  <a:lnTo>
                    <a:pt x="649198" y="0"/>
                  </a:lnTo>
                  <a:lnTo>
                    <a:pt x="700603" y="2011"/>
                  </a:lnTo>
                  <a:lnTo>
                    <a:pt x="751366" y="7986"/>
                  </a:lnTo>
                  <a:lnTo>
                    <a:pt x="801271" y="17836"/>
                  </a:lnTo>
                  <a:lnTo>
                    <a:pt x="850099" y="31471"/>
                  </a:lnTo>
                  <a:lnTo>
                    <a:pt x="897632" y="48803"/>
                  </a:lnTo>
                  <a:lnTo>
                    <a:pt x="943652" y="69740"/>
                  </a:lnTo>
                  <a:lnTo>
                    <a:pt x="987942" y="94196"/>
                  </a:lnTo>
                  <a:lnTo>
                    <a:pt x="1030283" y="122079"/>
                  </a:lnTo>
                  <a:lnTo>
                    <a:pt x="1070457" y="153302"/>
                  </a:lnTo>
                  <a:lnTo>
                    <a:pt x="1108247" y="187774"/>
                  </a:lnTo>
                  <a:lnTo>
                    <a:pt x="1143157" y="225091"/>
                  </a:lnTo>
                  <a:lnTo>
                    <a:pt x="1174775" y="264764"/>
                  </a:lnTo>
                  <a:lnTo>
                    <a:pt x="1203011" y="306577"/>
                  </a:lnTo>
                  <a:lnTo>
                    <a:pt x="1227776" y="350314"/>
                  </a:lnTo>
                  <a:lnTo>
                    <a:pt x="1248978" y="395761"/>
                  </a:lnTo>
                  <a:lnTo>
                    <a:pt x="1266528" y="442702"/>
                  </a:lnTo>
                  <a:lnTo>
                    <a:pt x="1280335" y="490922"/>
                  </a:lnTo>
                  <a:lnTo>
                    <a:pt x="1290309" y="540205"/>
                  </a:lnTo>
                  <a:lnTo>
                    <a:pt x="1296360" y="590335"/>
                  </a:lnTo>
                  <a:lnTo>
                    <a:pt x="1298397" y="641098"/>
                  </a:lnTo>
                  <a:lnTo>
                    <a:pt x="1296616" y="688945"/>
                  </a:lnTo>
                  <a:lnTo>
                    <a:pt x="1291358" y="735836"/>
                  </a:lnTo>
                  <a:lnTo>
                    <a:pt x="1282748" y="781649"/>
                  </a:lnTo>
                  <a:lnTo>
                    <a:pt x="1270911" y="826258"/>
                  </a:lnTo>
                  <a:lnTo>
                    <a:pt x="1255973" y="869540"/>
                  </a:lnTo>
                  <a:lnTo>
                    <a:pt x="1238060" y="911372"/>
                  </a:lnTo>
                  <a:lnTo>
                    <a:pt x="1217296" y="951628"/>
                  </a:lnTo>
                  <a:lnTo>
                    <a:pt x="1193809" y="990185"/>
                  </a:lnTo>
                  <a:lnTo>
                    <a:pt x="1167722" y="1026920"/>
                  </a:lnTo>
                  <a:lnTo>
                    <a:pt x="1139162" y="1061708"/>
                  </a:lnTo>
                  <a:lnTo>
                    <a:pt x="1108254" y="1094425"/>
                  </a:lnTo>
                  <a:lnTo>
                    <a:pt x="1075123" y="1124948"/>
                  </a:lnTo>
                  <a:lnTo>
                    <a:pt x="1039895" y="1153152"/>
                  </a:lnTo>
                  <a:lnTo>
                    <a:pt x="1002697" y="1178913"/>
                  </a:lnTo>
                  <a:lnTo>
                    <a:pt x="963652" y="1202108"/>
                  </a:lnTo>
                  <a:lnTo>
                    <a:pt x="922887" y="1222612"/>
                  </a:lnTo>
                  <a:lnTo>
                    <a:pt x="880527" y="1240302"/>
                  </a:lnTo>
                  <a:lnTo>
                    <a:pt x="836698" y="1255054"/>
                  </a:lnTo>
                  <a:lnTo>
                    <a:pt x="791525" y="1266743"/>
                  </a:lnTo>
                  <a:lnTo>
                    <a:pt x="745134" y="1275246"/>
                  </a:lnTo>
                  <a:lnTo>
                    <a:pt x="697649" y="1280438"/>
                  </a:lnTo>
                  <a:lnTo>
                    <a:pt x="649198" y="1282197"/>
                  </a:lnTo>
                  <a:lnTo>
                    <a:pt x="600747" y="1280438"/>
                  </a:lnTo>
                  <a:lnTo>
                    <a:pt x="553263" y="1275246"/>
                  </a:lnTo>
                  <a:lnTo>
                    <a:pt x="506872" y="1266743"/>
                  </a:lnTo>
                  <a:lnTo>
                    <a:pt x="461699" y="1255054"/>
                  </a:lnTo>
                  <a:lnTo>
                    <a:pt x="417869" y="1240302"/>
                  </a:lnTo>
                  <a:lnTo>
                    <a:pt x="375509" y="1222612"/>
                  </a:lnTo>
                  <a:lnTo>
                    <a:pt x="334744" y="1202108"/>
                  </a:lnTo>
                  <a:lnTo>
                    <a:pt x="295700" y="1178913"/>
                  </a:lnTo>
                  <a:lnTo>
                    <a:pt x="258501" y="1153152"/>
                  </a:lnTo>
                  <a:lnTo>
                    <a:pt x="223273" y="1124948"/>
                  </a:lnTo>
                  <a:lnTo>
                    <a:pt x="190143" y="1094425"/>
                  </a:lnTo>
                  <a:lnTo>
                    <a:pt x="159235" y="1061708"/>
                  </a:lnTo>
                  <a:lnTo>
                    <a:pt x="130674" y="1026920"/>
                  </a:lnTo>
                  <a:lnTo>
                    <a:pt x="104588" y="990185"/>
                  </a:lnTo>
                  <a:lnTo>
                    <a:pt x="81100" y="951628"/>
                  </a:lnTo>
                  <a:lnTo>
                    <a:pt x="60337" y="911372"/>
                  </a:lnTo>
                  <a:lnTo>
                    <a:pt x="42423" y="869540"/>
                  </a:lnTo>
                  <a:lnTo>
                    <a:pt x="27485" y="826258"/>
                  </a:lnTo>
                  <a:lnTo>
                    <a:pt x="15649" y="781649"/>
                  </a:lnTo>
                  <a:lnTo>
                    <a:pt x="7038" y="735836"/>
                  </a:lnTo>
                  <a:lnTo>
                    <a:pt x="1780" y="688945"/>
                  </a:lnTo>
                  <a:lnTo>
                    <a:pt x="0" y="641098"/>
                  </a:lnTo>
                  <a:close/>
                </a:path>
              </a:pathLst>
            </a:custGeom>
            <a:ln w="9524">
              <a:solidFill>
                <a:srgbClr val="000000"/>
              </a:solidFill>
            </a:ln>
          </p:spPr>
          <p:txBody>
            <a:bodyPr wrap="square" lIns="0" tIns="0" rIns="0" bIns="0" rtlCol="0"/>
            <a:lstStyle/>
            <a:p>
              <a:endParaRPr sz="700"/>
            </a:p>
          </p:txBody>
        </p:sp>
      </p:grpSp>
      <p:sp>
        <p:nvSpPr>
          <p:cNvPr id="17" name="object 17"/>
          <p:cNvSpPr txBox="1"/>
          <p:nvPr/>
        </p:nvSpPr>
        <p:spPr>
          <a:xfrm>
            <a:off x="4349004" y="1598828"/>
            <a:ext cx="358775" cy="221856"/>
          </a:xfrm>
          <a:prstGeom prst="rect">
            <a:avLst/>
          </a:prstGeom>
        </p:spPr>
        <p:txBody>
          <a:bodyPr vert="horz" wrap="square" lIns="0" tIns="6350" rIns="0" bIns="0" rtlCol="0">
            <a:spAutoFit/>
          </a:bodyPr>
          <a:lstStyle/>
          <a:p>
            <a:pPr marL="6350">
              <a:spcBef>
                <a:spcPts val="50"/>
              </a:spcBef>
            </a:pPr>
            <a:r>
              <a:rPr spc="-13" dirty="0"/>
              <a:t>LLM</a:t>
            </a:r>
            <a:endParaRPr/>
          </a:p>
        </p:txBody>
      </p:sp>
      <p:sp>
        <p:nvSpPr>
          <p:cNvPr id="18" name="object 18"/>
          <p:cNvSpPr/>
          <p:nvPr/>
        </p:nvSpPr>
        <p:spPr>
          <a:xfrm>
            <a:off x="5852088" y="1349997"/>
            <a:ext cx="2607310" cy="1908810"/>
          </a:xfrm>
          <a:custGeom>
            <a:avLst/>
            <a:gdLst/>
            <a:ahLst/>
            <a:cxnLst/>
            <a:rect l="l" t="t" r="r" b="b"/>
            <a:pathLst>
              <a:path w="5214619" h="3817620">
                <a:moveTo>
                  <a:pt x="5214589" y="3817192"/>
                </a:moveTo>
                <a:lnTo>
                  <a:pt x="0" y="3817192"/>
                </a:lnTo>
                <a:lnTo>
                  <a:pt x="0" y="0"/>
                </a:lnTo>
                <a:lnTo>
                  <a:pt x="5214589" y="0"/>
                </a:lnTo>
                <a:lnTo>
                  <a:pt x="5214589" y="3817192"/>
                </a:lnTo>
                <a:close/>
              </a:path>
            </a:pathLst>
          </a:custGeom>
          <a:solidFill>
            <a:srgbClr val="D8D1E8"/>
          </a:solidFill>
        </p:spPr>
        <p:txBody>
          <a:bodyPr wrap="square" lIns="0" tIns="0" rIns="0" bIns="0" rtlCol="0"/>
          <a:lstStyle/>
          <a:p>
            <a:endParaRPr sz="700"/>
          </a:p>
        </p:txBody>
      </p:sp>
      <p:sp>
        <p:nvSpPr>
          <p:cNvPr id="19" name="object 19"/>
          <p:cNvSpPr txBox="1"/>
          <p:nvPr/>
        </p:nvSpPr>
        <p:spPr>
          <a:xfrm>
            <a:off x="5852088" y="1349997"/>
            <a:ext cx="2607310" cy="1820370"/>
          </a:xfrm>
          <a:prstGeom prst="rect">
            <a:avLst/>
          </a:prstGeom>
          <a:ln w="9524">
            <a:solidFill>
              <a:srgbClr val="595959"/>
            </a:solidFill>
          </a:ln>
        </p:spPr>
        <p:txBody>
          <a:bodyPr vert="horz" wrap="square" lIns="0" tIns="83185" rIns="0" bIns="0" rtlCol="0">
            <a:spAutoFit/>
          </a:bodyPr>
          <a:lstStyle/>
          <a:p>
            <a:pPr marL="90488" marR="272415">
              <a:spcBef>
                <a:spcPts val="655"/>
              </a:spcBef>
            </a:pPr>
            <a:r>
              <a:rPr b="1" dirty="0">
                <a:solidFill>
                  <a:srgbClr val="9E9E9E"/>
                </a:solidFill>
                <a:latin typeface="Courier New"/>
                <a:cs typeface="Courier New"/>
              </a:rPr>
              <a:t>Classify</a:t>
            </a:r>
            <a:r>
              <a:rPr b="1" spc="-20" dirty="0">
                <a:solidFill>
                  <a:srgbClr val="9E9E9E"/>
                </a:solidFill>
                <a:latin typeface="Courier New"/>
                <a:cs typeface="Courier New"/>
              </a:rPr>
              <a:t> </a:t>
            </a:r>
            <a:r>
              <a:rPr b="1" dirty="0">
                <a:solidFill>
                  <a:srgbClr val="9E9E9E"/>
                </a:solidFill>
                <a:latin typeface="Courier New"/>
                <a:cs typeface="Courier New"/>
              </a:rPr>
              <a:t>this</a:t>
            </a:r>
            <a:r>
              <a:rPr b="1" spc="-15" dirty="0">
                <a:solidFill>
                  <a:srgbClr val="9E9E9E"/>
                </a:solidFill>
                <a:latin typeface="Courier New"/>
                <a:cs typeface="Courier New"/>
              </a:rPr>
              <a:t> </a:t>
            </a:r>
            <a:r>
              <a:rPr b="1" spc="-5" dirty="0">
                <a:solidFill>
                  <a:srgbClr val="9E9E9E"/>
                </a:solidFill>
                <a:latin typeface="Courier New"/>
                <a:cs typeface="Courier New"/>
              </a:rPr>
              <a:t>review: </a:t>
            </a:r>
            <a:r>
              <a:rPr b="1" dirty="0">
                <a:solidFill>
                  <a:srgbClr val="9E9E9E"/>
                </a:solidFill>
                <a:latin typeface="Courier New"/>
                <a:cs typeface="Courier New"/>
              </a:rPr>
              <a:t>I</a:t>
            </a:r>
            <a:r>
              <a:rPr b="1" spc="-10" dirty="0">
                <a:solidFill>
                  <a:srgbClr val="9E9E9E"/>
                </a:solidFill>
                <a:latin typeface="Courier New"/>
                <a:cs typeface="Courier New"/>
              </a:rPr>
              <a:t> </a:t>
            </a:r>
            <a:r>
              <a:rPr b="1" dirty="0">
                <a:solidFill>
                  <a:srgbClr val="9E9E9E"/>
                </a:solidFill>
                <a:latin typeface="Courier New"/>
                <a:cs typeface="Courier New"/>
              </a:rPr>
              <a:t>loved</a:t>
            </a:r>
            <a:r>
              <a:rPr b="1" spc="-8" dirty="0">
                <a:solidFill>
                  <a:srgbClr val="9E9E9E"/>
                </a:solidFill>
                <a:latin typeface="Courier New"/>
                <a:cs typeface="Courier New"/>
              </a:rPr>
              <a:t> </a:t>
            </a:r>
            <a:r>
              <a:rPr b="1" dirty="0">
                <a:solidFill>
                  <a:srgbClr val="9E9E9E"/>
                </a:solidFill>
                <a:latin typeface="Courier New"/>
                <a:cs typeface="Courier New"/>
              </a:rPr>
              <a:t>this</a:t>
            </a:r>
            <a:r>
              <a:rPr b="1" spc="-8" dirty="0">
                <a:solidFill>
                  <a:srgbClr val="9E9E9E"/>
                </a:solidFill>
                <a:latin typeface="Courier New"/>
                <a:cs typeface="Courier New"/>
              </a:rPr>
              <a:t> </a:t>
            </a:r>
            <a:r>
              <a:rPr b="1" spc="-5" dirty="0">
                <a:solidFill>
                  <a:srgbClr val="9E9E9E"/>
                </a:solidFill>
                <a:latin typeface="Courier New"/>
                <a:cs typeface="Courier New"/>
              </a:rPr>
              <a:t>movie!</a:t>
            </a:r>
            <a:endParaRPr>
              <a:latin typeface="Courier New"/>
              <a:cs typeface="Courier New"/>
            </a:endParaRPr>
          </a:p>
          <a:p>
            <a:pPr marL="90488"/>
            <a:r>
              <a:rPr b="1" dirty="0">
                <a:solidFill>
                  <a:srgbClr val="9E9E9E"/>
                </a:solidFill>
                <a:latin typeface="Courier New"/>
                <a:cs typeface="Courier New"/>
              </a:rPr>
              <a:t>Sentiment:</a:t>
            </a:r>
            <a:r>
              <a:rPr b="1" spc="-25" dirty="0">
                <a:solidFill>
                  <a:srgbClr val="9E9E9E"/>
                </a:solidFill>
                <a:latin typeface="Courier New"/>
                <a:cs typeface="Courier New"/>
              </a:rPr>
              <a:t> </a:t>
            </a:r>
            <a:r>
              <a:rPr b="1" spc="-5" dirty="0">
                <a:solidFill>
                  <a:srgbClr val="9E9E9E"/>
                </a:solidFill>
                <a:latin typeface="Courier New"/>
                <a:cs typeface="Courier New"/>
              </a:rPr>
              <a:t>Positive</a:t>
            </a:r>
            <a:endParaRPr>
              <a:latin typeface="Courier New"/>
              <a:cs typeface="Courier New"/>
            </a:endParaRPr>
          </a:p>
          <a:p>
            <a:pPr>
              <a:spcBef>
                <a:spcPts val="95"/>
              </a:spcBef>
            </a:pPr>
            <a:endParaRPr>
              <a:latin typeface="Courier New"/>
              <a:cs typeface="Courier New"/>
            </a:endParaRPr>
          </a:p>
          <a:p>
            <a:pPr marL="90488" marR="272415"/>
            <a:r>
              <a:rPr b="1" dirty="0">
                <a:solidFill>
                  <a:srgbClr val="9E9E9E"/>
                </a:solidFill>
                <a:latin typeface="Courier New"/>
                <a:cs typeface="Courier New"/>
              </a:rPr>
              <a:t>Classify</a:t>
            </a:r>
            <a:r>
              <a:rPr b="1" spc="-20" dirty="0">
                <a:solidFill>
                  <a:srgbClr val="9E9E9E"/>
                </a:solidFill>
                <a:latin typeface="Courier New"/>
                <a:cs typeface="Courier New"/>
              </a:rPr>
              <a:t> </a:t>
            </a:r>
            <a:r>
              <a:rPr b="1" dirty="0">
                <a:solidFill>
                  <a:srgbClr val="9E9E9E"/>
                </a:solidFill>
                <a:latin typeface="Courier New"/>
                <a:cs typeface="Courier New"/>
              </a:rPr>
              <a:t>this</a:t>
            </a:r>
            <a:r>
              <a:rPr b="1" spc="-15" dirty="0">
                <a:solidFill>
                  <a:srgbClr val="9E9E9E"/>
                </a:solidFill>
                <a:latin typeface="Courier New"/>
                <a:cs typeface="Courier New"/>
              </a:rPr>
              <a:t> </a:t>
            </a:r>
            <a:r>
              <a:rPr b="1" spc="-5" dirty="0">
                <a:solidFill>
                  <a:srgbClr val="9E9E9E"/>
                </a:solidFill>
                <a:latin typeface="Courier New"/>
                <a:cs typeface="Courier New"/>
              </a:rPr>
              <a:t>review: </a:t>
            </a:r>
            <a:r>
              <a:rPr b="1" dirty="0">
                <a:solidFill>
                  <a:srgbClr val="9E9E9E"/>
                </a:solidFill>
                <a:latin typeface="Courier New"/>
                <a:cs typeface="Courier New"/>
              </a:rPr>
              <a:t>I</a:t>
            </a:r>
            <a:r>
              <a:rPr b="1" spc="-15" dirty="0">
                <a:solidFill>
                  <a:srgbClr val="9E9E9E"/>
                </a:solidFill>
                <a:latin typeface="Courier New"/>
                <a:cs typeface="Courier New"/>
              </a:rPr>
              <a:t> </a:t>
            </a:r>
            <a:r>
              <a:rPr b="1" dirty="0">
                <a:solidFill>
                  <a:srgbClr val="9E9E9E"/>
                </a:solidFill>
                <a:latin typeface="Courier New"/>
                <a:cs typeface="Courier New"/>
              </a:rPr>
              <a:t>don’t</a:t>
            </a:r>
            <a:r>
              <a:rPr b="1" spc="-8" dirty="0">
                <a:solidFill>
                  <a:srgbClr val="9E9E9E"/>
                </a:solidFill>
                <a:latin typeface="Courier New"/>
                <a:cs typeface="Courier New"/>
              </a:rPr>
              <a:t> </a:t>
            </a:r>
            <a:r>
              <a:rPr b="1" dirty="0">
                <a:solidFill>
                  <a:srgbClr val="9E9E9E"/>
                </a:solidFill>
                <a:latin typeface="Courier New"/>
                <a:cs typeface="Courier New"/>
              </a:rPr>
              <a:t>like</a:t>
            </a:r>
            <a:r>
              <a:rPr b="1" spc="-8" dirty="0">
                <a:solidFill>
                  <a:srgbClr val="9E9E9E"/>
                </a:solidFill>
                <a:latin typeface="Courier New"/>
                <a:cs typeface="Courier New"/>
              </a:rPr>
              <a:t> </a:t>
            </a:r>
            <a:r>
              <a:rPr b="1" spc="-10" dirty="0">
                <a:solidFill>
                  <a:srgbClr val="9E9E9E"/>
                </a:solidFill>
                <a:latin typeface="Courier New"/>
                <a:cs typeface="Courier New"/>
              </a:rPr>
              <a:t>this </a:t>
            </a:r>
            <a:r>
              <a:rPr b="1" spc="-5" dirty="0">
                <a:solidFill>
                  <a:srgbClr val="9E9E9E"/>
                </a:solidFill>
                <a:latin typeface="Courier New"/>
                <a:cs typeface="Courier New"/>
              </a:rPr>
              <a:t>chair.</a:t>
            </a:r>
            <a:endParaRPr>
              <a:latin typeface="Courier New"/>
              <a:cs typeface="Courier New"/>
            </a:endParaRPr>
          </a:p>
          <a:p>
            <a:pPr marL="90488">
              <a:tabLst>
                <a:tab pos="1263968" algn="l"/>
              </a:tabLst>
            </a:pPr>
            <a:r>
              <a:rPr b="1" spc="-5" dirty="0">
                <a:solidFill>
                  <a:srgbClr val="9E9E9E"/>
                </a:solidFill>
                <a:latin typeface="Courier New"/>
                <a:cs typeface="Courier New"/>
              </a:rPr>
              <a:t>Sentiment:</a:t>
            </a:r>
            <a:r>
              <a:rPr b="1" dirty="0">
                <a:solidFill>
                  <a:srgbClr val="9E9E9E"/>
                </a:solidFill>
                <a:latin typeface="Courier New"/>
                <a:cs typeface="Courier New"/>
              </a:rPr>
              <a:t>	</a:t>
            </a:r>
            <a:r>
              <a:rPr b="1" spc="-5" dirty="0">
                <a:latin typeface="Courier New"/>
                <a:cs typeface="Courier New"/>
              </a:rPr>
              <a:t>Negative</a:t>
            </a:r>
            <a:endParaRPr>
              <a:latin typeface="Courier New"/>
              <a:cs typeface="Courier New"/>
            </a:endParaRPr>
          </a:p>
        </p:txBody>
      </p:sp>
      <p:grpSp>
        <p:nvGrpSpPr>
          <p:cNvPr id="20" name="object 20"/>
          <p:cNvGrpSpPr/>
          <p:nvPr/>
        </p:nvGrpSpPr>
        <p:grpSpPr>
          <a:xfrm>
            <a:off x="5358377" y="1550059"/>
            <a:ext cx="456883" cy="82233"/>
            <a:chOff x="10716753" y="3100118"/>
            <a:chExt cx="913765" cy="164465"/>
          </a:xfrm>
        </p:grpSpPr>
        <p:sp>
          <p:nvSpPr>
            <p:cNvPr id="21" name="object 21"/>
            <p:cNvSpPr/>
            <p:nvPr/>
          </p:nvSpPr>
          <p:spPr>
            <a:xfrm>
              <a:off x="10716753" y="3182093"/>
              <a:ext cx="721360" cy="0"/>
            </a:xfrm>
            <a:custGeom>
              <a:avLst/>
              <a:gdLst/>
              <a:ahLst/>
              <a:cxnLst/>
              <a:rect l="l" t="t" r="r" b="b"/>
              <a:pathLst>
                <a:path w="721359">
                  <a:moveTo>
                    <a:pt x="0" y="0"/>
                  </a:moveTo>
                  <a:lnTo>
                    <a:pt x="721198" y="0"/>
                  </a:lnTo>
                </a:path>
              </a:pathLst>
            </a:custGeom>
            <a:ln w="38099">
              <a:solidFill>
                <a:srgbClr val="595959"/>
              </a:solidFill>
            </a:ln>
          </p:spPr>
          <p:txBody>
            <a:bodyPr wrap="square" lIns="0" tIns="0" rIns="0" bIns="0" rtlCol="0"/>
            <a:lstStyle/>
            <a:p>
              <a:endParaRPr sz="700"/>
            </a:p>
          </p:txBody>
        </p:sp>
        <p:pic>
          <p:nvPicPr>
            <p:cNvPr id="22" name="object 22"/>
            <p:cNvPicPr/>
            <p:nvPr/>
          </p:nvPicPr>
          <p:blipFill>
            <a:blip r:embed="rId2" cstate="print"/>
            <a:stretch>
              <a:fillRect/>
            </a:stretch>
          </p:blipFill>
          <p:spPr>
            <a:xfrm>
              <a:off x="11418902" y="3100118"/>
              <a:ext cx="210999" cy="163974"/>
            </a:xfrm>
            <a:prstGeom prst="rect">
              <a:avLst/>
            </a:prstGeom>
          </p:spPr>
        </p:pic>
      </p:grpSp>
      <p:sp>
        <p:nvSpPr>
          <p:cNvPr id="23" name="object 23"/>
          <p:cNvSpPr txBox="1"/>
          <p:nvPr/>
        </p:nvSpPr>
        <p:spPr>
          <a:xfrm>
            <a:off x="5936238" y="1112461"/>
            <a:ext cx="878205" cy="206467"/>
          </a:xfrm>
          <a:prstGeom prst="rect">
            <a:avLst/>
          </a:prstGeom>
        </p:spPr>
        <p:txBody>
          <a:bodyPr vert="horz" wrap="square" lIns="0" tIns="6350" rIns="0" bIns="0" rtlCol="0">
            <a:spAutoFit/>
          </a:bodyPr>
          <a:lstStyle/>
          <a:p>
            <a:pPr marL="6350">
              <a:spcBef>
                <a:spcPts val="50"/>
              </a:spcBef>
            </a:pPr>
            <a:r>
              <a:rPr sz="1300" b="1" spc="-5" dirty="0">
                <a:solidFill>
                  <a:srgbClr val="FF00FF"/>
                </a:solidFill>
                <a:latin typeface="Lato"/>
                <a:cs typeface="Lato"/>
              </a:rPr>
              <a:t>Completion</a:t>
            </a:r>
            <a:endParaRPr sz="1300">
              <a:latin typeface="Lato"/>
              <a:cs typeface="Lato"/>
            </a:endParaRPr>
          </a:p>
        </p:txBody>
      </p:sp>
      <p:sp>
        <p:nvSpPr>
          <p:cNvPr id="24" name="object 24"/>
          <p:cNvSpPr/>
          <p:nvPr/>
        </p:nvSpPr>
        <p:spPr>
          <a:xfrm>
            <a:off x="5905438" y="2923957"/>
            <a:ext cx="2381568" cy="238125"/>
          </a:xfrm>
          <a:custGeom>
            <a:avLst/>
            <a:gdLst/>
            <a:ahLst/>
            <a:cxnLst/>
            <a:rect l="l" t="t" r="r" b="b"/>
            <a:pathLst>
              <a:path w="4763134" h="476250">
                <a:moveTo>
                  <a:pt x="0" y="24299"/>
                </a:moveTo>
                <a:lnTo>
                  <a:pt x="1908" y="14839"/>
                </a:lnTo>
                <a:lnTo>
                  <a:pt x="7115" y="7115"/>
                </a:lnTo>
                <a:lnTo>
                  <a:pt x="14839" y="1908"/>
                </a:lnTo>
                <a:lnTo>
                  <a:pt x="24299" y="0"/>
                </a:lnTo>
                <a:lnTo>
                  <a:pt x="4738490" y="0"/>
                </a:lnTo>
                <a:lnTo>
                  <a:pt x="4744940" y="0"/>
                </a:lnTo>
                <a:lnTo>
                  <a:pt x="4751115" y="2549"/>
                </a:lnTo>
                <a:lnTo>
                  <a:pt x="4755665" y="7124"/>
                </a:lnTo>
                <a:lnTo>
                  <a:pt x="4760240" y="11674"/>
                </a:lnTo>
                <a:lnTo>
                  <a:pt x="4762790" y="17849"/>
                </a:lnTo>
                <a:lnTo>
                  <a:pt x="4762790" y="24299"/>
                </a:lnTo>
                <a:lnTo>
                  <a:pt x="4762790" y="451499"/>
                </a:lnTo>
                <a:lnTo>
                  <a:pt x="4760881" y="460959"/>
                </a:lnTo>
                <a:lnTo>
                  <a:pt x="4755674" y="468683"/>
                </a:lnTo>
                <a:lnTo>
                  <a:pt x="4747950" y="473890"/>
                </a:lnTo>
                <a:lnTo>
                  <a:pt x="4738490" y="475799"/>
                </a:lnTo>
                <a:lnTo>
                  <a:pt x="24299" y="475799"/>
                </a:lnTo>
                <a:lnTo>
                  <a:pt x="14839" y="473890"/>
                </a:lnTo>
                <a:lnTo>
                  <a:pt x="7115" y="468683"/>
                </a:lnTo>
                <a:lnTo>
                  <a:pt x="1908" y="460959"/>
                </a:lnTo>
                <a:lnTo>
                  <a:pt x="0" y="451499"/>
                </a:lnTo>
                <a:lnTo>
                  <a:pt x="0" y="24299"/>
                </a:lnTo>
                <a:close/>
              </a:path>
            </a:pathLst>
          </a:custGeom>
          <a:ln w="19049">
            <a:solidFill>
              <a:srgbClr val="FF00FF"/>
            </a:solidFill>
          </a:ln>
        </p:spPr>
        <p:txBody>
          <a:bodyPr wrap="square" lIns="0" tIns="0" rIns="0" bIns="0" rtlCol="0"/>
          <a:lstStyle/>
          <a:p>
            <a:endParaRPr sz="700"/>
          </a:p>
        </p:txBody>
      </p:sp>
      <p:sp>
        <p:nvSpPr>
          <p:cNvPr id="25" name="object 25"/>
          <p:cNvSpPr txBox="1"/>
          <p:nvPr/>
        </p:nvSpPr>
        <p:spPr>
          <a:xfrm>
            <a:off x="823962" y="3519388"/>
            <a:ext cx="1952308" cy="283411"/>
          </a:xfrm>
          <a:prstGeom prst="rect">
            <a:avLst/>
          </a:prstGeom>
        </p:spPr>
        <p:txBody>
          <a:bodyPr vert="horz" wrap="square" lIns="0" tIns="6350" rIns="0" bIns="0" rtlCol="0">
            <a:spAutoFit/>
          </a:bodyPr>
          <a:lstStyle/>
          <a:p>
            <a:pPr marL="6350">
              <a:spcBef>
                <a:spcPts val="50"/>
              </a:spcBef>
            </a:pPr>
            <a:r>
              <a:rPr sz="1800" spc="-15" dirty="0">
                <a:latin typeface="Lato"/>
                <a:cs typeface="Lato"/>
              </a:rPr>
              <a:t>One-</a:t>
            </a:r>
            <a:r>
              <a:rPr sz="1800" spc="-13" dirty="0">
                <a:latin typeface="Lato"/>
                <a:cs typeface="Lato"/>
              </a:rPr>
              <a:t>shot</a:t>
            </a:r>
            <a:r>
              <a:rPr sz="1800" spc="-83" dirty="0">
                <a:latin typeface="Lato"/>
                <a:cs typeface="Lato"/>
              </a:rPr>
              <a:t> </a:t>
            </a:r>
            <a:r>
              <a:rPr sz="1800" spc="-5" dirty="0">
                <a:latin typeface="Lato"/>
                <a:cs typeface="Lato"/>
              </a:rPr>
              <a:t>inference</a:t>
            </a:r>
            <a:endParaRPr sz="1800">
              <a:latin typeface="Lato"/>
              <a:cs typeface="Lato"/>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5852088" y="1349997"/>
            <a:ext cx="2607310" cy="2986088"/>
          </a:xfrm>
          <a:custGeom>
            <a:avLst/>
            <a:gdLst/>
            <a:ahLst/>
            <a:cxnLst/>
            <a:rect l="l" t="t" r="r" b="b"/>
            <a:pathLst>
              <a:path w="5214619" h="5972175">
                <a:moveTo>
                  <a:pt x="5214589" y="5972087"/>
                </a:moveTo>
                <a:lnTo>
                  <a:pt x="0" y="5972087"/>
                </a:lnTo>
                <a:lnTo>
                  <a:pt x="0" y="0"/>
                </a:lnTo>
                <a:lnTo>
                  <a:pt x="5214589" y="0"/>
                </a:lnTo>
                <a:lnTo>
                  <a:pt x="5214589" y="5972087"/>
                </a:lnTo>
                <a:close/>
              </a:path>
            </a:pathLst>
          </a:custGeom>
          <a:solidFill>
            <a:srgbClr val="D8D1E8"/>
          </a:solidFill>
        </p:spPr>
        <p:txBody>
          <a:bodyPr wrap="square" lIns="0" tIns="0" rIns="0" bIns="0" rtlCol="0"/>
          <a:lstStyle/>
          <a:p>
            <a:endParaRPr sz="700"/>
          </a:p>
        </p:txBody>
      </p:sp>
      <p:sp>
        <p:nvSpPr>
          <p:cNvPr id="3" name="object 3"/>
          <p:cNvSpPr txBox="1"/>
          <p:nvPr/>
        </p:nvSpPr>
        <p:spPr>
          <a:xfrm>
            <a:off x="5852088" y="1349997"/>
            <a:ext cx="2607310" cy="2694969"/>
          </a:xfrm>
          <a:prstGeom prst="rect">
            <a:avLst/>
          </a:prstGeom>
          <a:ln w="9524">
            <a:solidFill>
              <a:srgbClr val="595959"/>
            </a:solidFill>
          </a:ln>
        </p:spPr>
        <p:txBody>
          <a:bodyPr vert="horz" wrap="square" lIns="0" tIns="83185" rIns="0" bIns="0" rtlCol="0">
            <a:spAutoFit/>
          </a:bodyPr>
          <a:lstStyle/>
          <a:p>
            <a:pPr marL="90488" marR="272415">
              <a:spcBef>
                <a:spcPts val="655"/>
              </a:spcBef>
            </a:pPr>
            <a:r>
              <a:rPr b="1" dirty="0">
                <a:solidFill>
                  <a:srgbClr val="9E9E9E"/>
                </a:solidFill>
                <a:latin typeface="Courier New"/>
                <a:cs typeface="Courier New"/>
              </a:rPr>
              <a:t>Classify</a:t>
            </a:r>
            <a:r>
              <a:rPr b="1" spc="-20" dirty="0">
                <a:solidFill>
                  <a:srgbClr val="9E9E9E"/>
                </a:solidFill>
                <a:latin typeface="Courier New"/>
                <a:cs typeface="Courier New"/>
              </a:rPr>
              <a:t> </a:t>
            </a:r>
            <a:r>
              <a:rPr b="1" dirty="0">
                <a:solidFill>
                  <a:srgbClr val="9E9E9E"/>
                </a:solidFill>
                <a:latin typeface="Courier New"/>
                <a:cs typeface="Courier New"/>
              </a:rPr>
              <a:t>this</a:t>
            </a:r>
            <a:r>
              <a:rPr b="1" spc="-15" dirty="0">
                <a:solidFill>
                  <a:srgbClr val="9E9E9E"/>
                </a:solidFill>
                <a:latin typeface="Courier New"/>
                <a:cs typeface="Courier New"/>
              </a:rPr>
              <a:t> </a:t>
            </a:r>
            <a:r>
              <a:rPr b="1" spc="-5" dirty="0">
                <a:solidFill>
                  <a:srgbClr val="9E9E9E"/>
                </a:solidFill>
                <a:latin typeface="Courier New"/>
                <a:cs typeface="Courier New"/>
              </a:rPr>
              <a:t>review: </a:t>
            </a:r>
            <a:r>
              <a:rPr b="1" dirty="0">
                <a:solidFill>
                  <a:srgbClr val="9E9E9E"/>
                </a:solidFill>
                <a:latin typeface="Courier New"/>
                <a:cs typeface="Courier New"/>
              </a:rPr>
              <a:t>I</a:t>
            </a:r>
            <a:r>
              <a:rPr b="1" spc="-15" dirty="0">
                <a:solidFill>
                  <a:srgbClr val="9E9E9E"/>
                </a:solidFill>
                <a:latin typeface="Courier New"/>
                <a:cs typeface="Courier New"/>
              </a:rPr>
              <a:t> </a:t>
            </a:r>
            <a:r>
              <a:rPr b="1" dirty="0">
                <a:solidFill>
                  <a:srgbClr val="9E9E9E"/>
                </a:solidFill>
                <a:latin typeface="Courier New"/>
                <a:cs typeface="Courier New"/>
              </a:rPr>
              <a:t>loved</a:t>
            </a:r>
            <a:r>
              <a:rPr b="1" spc="-8" dirty="0">
                <a:solidFill>
                  <a:srgbClr val="9E9E9E"/>
                </a:solidFill>
                <a:latin typeface="Courier New"/>
                <a:cs typeface="Courier New"/>
              </a:rPr>
              <a:t> </a:t>
            </a:r>
            <a:r>
              <a:rPr b="1" dirty="0">
                <a:solidFill>
                  <a:srgbClr val="9E9E9E"/>
                </a:solidFill>
                <a:latin typeface="Courier New"/>
                <a:cs typeface="Courier New"/>
              </a:rPr>
              <a:t>this</a:t>
            </a:r>
            <a:r>
              <a:rPr b="1" spc="-8" dirty="0">
                <a:solidFill>
                  <a:srgbClr val="9E9E9E"/>
                </a:solidFill>
                <a:latin typeface="Courier New"/>
                <a:cs typeface="Courier New"/>
              </a:rPr>
              <a:t> </a:t>
            </a:r>
            <a:r>
              <a:rPr b="1" spc="-10" dirty="0">
                <a:solidFill>
                  <a:srgbClr val="9E9E9E"/>
                </a:solidFill>
                <a:latin typeface="Courier New"/>
                <a:cs typeface="Courier New"/>
              </a:rPr>
              <a:t>DVD!</a:t>
            </a:r>
            <a:endParaRPr>
              <a:latin typeface="Courier New"/>
              <a:cs typeface="Courier New"/>
            </a:endParaRPr>
          </a:p>
          <a:p>
            <a:pPr marL="90488"/>
            <a:r>
              <a:rPr b="1" dirty="0">
                <a:solidFill>
                  <a:srgbClr val="9E9E9E"/>
                </a:solidFill>
                <a:latin typeface="Courier New"/>
                <a:cs typeface="Courier New"/>
              </a:rPr>
              <a:t>Sentiment:</a:t>
            </a:r>
            <a:r>
              <a:rPr b="1" spc="-25" dirty="0">
                <a:solidFill>
                  <a:srgbClr val="9E9E9E"/>
                </a:solidFill>
                <a:latin typeface="Courier New"/>
                <a:cs typeface="Courier New"/>
              </a:rPr>
              <a:t> </a:t>
            </a:r>
            <a:r>
              <a:rPr b="1" spc="-5" dirty="0">
                <a:solidFill>
                  <a:srgbClr val="9E9E9E"/>
                </a:solidFill>
                <a:latin typeface="Courier New"/>
                <a:cs typeface="Courier New"/>
              </a:rPr>
              <a:t>Positive</a:t>
            </a:r>
            <a:endParaRPr>
              <a:latin typeface="Courier New"/>
              <a:cs typeface="Courier New"/>
            </a:endParaRPr>
          </a:p>
          <a:p>
            <a:pPr>
              <a:spcBef>
                <a:spcPts val="95"/>
              </a:spcBef>
            </a:pPr>
            <a:endParaRPr>
              <a:latin typeface="Courier New"/>
              <a:cs typeface="Courier New"/>
            </a:endParaRPr>
          </a:p>
          <a:p>
            <a:pPr marL="90488" marR="272415"/>
            <a:r>
              <a:rPr b="1" dirty="0">
                <a:solidFill>
                  <a:srgbClr val="9E9E9E"/>
                </a:solidFill>
                <a:latin typeface="Courier New"/>
                <a:cs typeface="Courier New"/>
              </a:rPr>
              <a:t>Classify</a:t>
            </a:r>
            <a:r>
              <a:rPr b="1" spc="-20" dirty="0">
                <a:solidFill>
                  <a:srgbClr val="9E9E9E"/>
                </a:solidFill>
                <a:latin typeface="Courier New"/>
                <a:cs typeface="Courier New"/>
              </a:rPr>
              <a:t> </a:t>
            </a:r>
            <a:r>
              <a:rPr b="1" dirty="0">
                <a:solidFill>
                  <a:srgbClr val="9E9E9E"/>
                </a:solidFill>
                <a:latin typeface="Courier New"/>
                <a:cs typeface="Courier New"/>
              </a:rPr>
              <a:t>this</a:t>
            </a:r>
            <a:r>
              <a:rPr b="1" spc="-15" dirty="0">
                <a:solidFill>
                  <a:srgbClr val="9E9E9E"/>
                </a:solidFill>
                <a:latin typeface="Courier New"/>
                <a:cs typeface="Courier New"/>
              </a:rPr>
              <a:t> </a:t>
            </a:r>
            <a:r>
              <a:rPr b="1" spc="-5" dirty="0">
                <a:solidFill>
                  <a:srgbClr val="9E9E9E"/>
                </a:solidFill>
                <a:latin typeface="Courier New"/>
                <a:cs typeface="Courier New"/>
              </a:rPr>
              <a:t>review: </a:t>
            </a:r>
            <a:r>
              <a:rPr b="1" dirty="0">
                <a:solidFill>
                  <a:srgbClr val="9E9E9E"/>
                </a:solidFill>
                <a:latin typeface="Courier New"/>
                <a:cs typeface="Courier New"/>
              </a:rPr>
              <a:t>I</a:t>
            </a:r>
            <a:r>
              <a:rPr b="1" spc="-15" dirty="0">
                <a:solidFill>
                  <a:srgbClr val="9E9E9E"/>
                </a:solidFill>
                <a:latin typeface="Courier New"/>
                <a:cs typeface="Courier New"/>
              </a:rPr>
              <a:t> </a:t>
            </a:r>
            <a:r>
              <a:rPr b="1" dirty="0">
                <a:solidFill>
                  <a:srgbClr val="9E9E9E"/>
                </a:solidFill>
                <a:latin typeface="Courier New"/>
                <a:cs typeface="Courier New"/>
              </a:rPr>
              <a:t>don’t</a:t>
            </a:r>
            <a:r>
              <a:rPr b="1" spc="-8" dirty="0">
                <a:solidFill>
                  <a:srgbClr val="9E9E9E"/>
                </a:solidFill>
                <a:latin typeface="Courier New"/>
                <a:cs typeface="Courier New"/>
              </a:rPr>
              <a:t> </a:t>
            </a:r>
            <a:r>
              <a:rPr b="1" dirty="0">
                <a:solidFill>
                  <a:srgbClr val="9E9E9E"/>
                </a:solidFill>
                <a:latin typeface="Courier New"/>
                <a:cs typeface="Courier New"/>
              </a:rPr>
              <a:t>like</a:t>
            </a:r>
            <a:r>
              <a:rPr b="1" spc="-8" dirty="0">
                <a:solidFill>
                  <a:srgbClr val="9E9E9E"/>
                </a:solidFill>
                <a:latin typeface="Courier New"/>
                <a:cs typeface="Courier New"/>
              </a:rPr>
              <a:t> </a:t>
            </a:r>
            <a:r>
              <a:rPr b="1" spc="-10" dirty="0">
                <a:solidFill>
                  <a:srgbClr val="9E9E9E"/>
                </a:solidFill>
                <a:latin typeface="Courier New"/>
                <a:cs typeface="Courier New"/>
              </a:rPr>
              <a:t>this </a:t>
            </a:r>
            <a:r>
              <a:rPr b="1" spc="-5" dirty="0">
                <a:solidFill>
                  <a:srgbClr val="9E9E9E"/>
                </a:solidFill>
                <a:latin typeface="Courier New"/>
                <a:cs typeface="Courier New"/>
              </a:rPr>
              <a:t>chair.</a:t>
            </a:r>
            <a:endParaRPr>
              <a:latin typeface="Courier New"/>
              <a:cs typeface="Courier New"/>
            </a:endParaRPr>
          </a:p>
          <a:p>
            <a:pPr marL="90488"/>
            <a:r>
              <a:rPr b="1" dirty="0">
                <a:solidFill>
                  <a:srgbClr val="9E9E9E"/>
                </a:solidFill>
                <a:latin typeface="Courier New"/>
                <a:cs typeface="Courier New"/>
              </a:rPr>
              <a:t>Sentiment:</a:t>
            </a:r>
            <a:r>
              <a:rPr b="1" spc="-25" dirty="0">
                <a:solidFill>
                  <a:srgbClr val="9E9E9E"/>
                </a:solidFill>
                <a:latin typeface="Courier New"/>
                <a:cs typeface="Courier New"/>
              </a:rPr>
              <a:t> </a:t>
            </a:r>
            <a:r>
              <a:rPr b="1" spc="-5" dirty="0">
                <a:solidFill>
                  <a:srgbClr val="9E9E9E"/>
                </a:solidFill>
                <a:latin typeface="Courier New"/>
                <a:cs typeface="Courier New"/>
              </a:rPr>
              <a:t>Positive</a:t>
            </a:r>
            <a:endParaRPr>
              <a:latin typeface="Courier New"/>
              <a:cs typeface="Courier New"/>
            </a:endParaRPr>
          </a:p>
          <a:p>
            <a:pPr>
              <a:spcBef>
                <a:spcPts val="93"/>
              </a:spcBef>
            </a:pPr>
            <a:endParaRPr>
              <a:latin typeface="Courier New"/>
              <a:cs typeface="Courier New"/>
            </a:endParaRPr>
          </a:p>
          <a:p>
            <a:pPr marL="90488" marR="272415">
              <a:spcBef>
                <a:spcPts val="3"/>
              </a:spcBef>
            </a:pPr>
            <a:r>
              <a:rPr b="1" dirty="0">
                <a:solidFill>
                  <a:srgbClr val="9E9E9E"/>
                </a:solidFill>
                <a:latin typeface="Courier New"/>
                <a:cs typeface="Courier New"/>
              </a:rPr>
              <a:t>Classify</a:t>
            </a:r>
            <a:r>
              <a:rPr b="1" spc="-20" dirty="0">
                <a:solidFill>
                  <a:srgbClr val="9E9E9E"/>
                </a:solidFill>
                <a:latin typeface="Courier New"/>
                <a:cs typeface="Courier New"/>
              </a:rPr>
              <a:t> </a:t>
            </a:r>
            <a:r>
              <a:rPr b="1" dirty="0">
                <a:solidFill>
                  <a:srgbClr val="9E9E9E"/>
                </a:solidFill>
                <a:latin typeface="Courier New"/>
                <a:cs typeface="Courier New"/>
              </a:rPr>
              <a:t>this</a:t>
            </a:r>
            <a:r>
              <a:rPr b="1" spc="-15" dirty="0">
                <a:solidFill>
                  <a:srgbClr val="9E9E9E"/>
                </a:solidFill>
                <a:latin typeface="Courier New"/>
                <a:cs typeface="Courier New"/>
              </a:rPr>
              <a:t> </a:t>
            </a:r>
            <a:r>
              <a:rPr b="1" spc="-5" dirty="0">
                <a:solidFill>
                  <a:srgbClr val="9E9E9E"/>
                </a:solidFill>
                <a:latin typeface="Courier New"/>
                <a:cs typeface="Courier New"/>
              </a:rPr>
              <a:t>review: </a:t>
            </a:r>
            <a:r>
              <a:rPr b="1" dirty="0">
                <a:solidFill>
                  <a:srgbClr val="9E9E9E"/>
                </a:solidFill>
                <a:latin typeface="Courier New"/>
                <a:cs typeface="Courier New"/>
              </a:rPr>
              <a:t>This</a:t>
            </a:r>
            <a:r>
              <a:rPr b="1" spc="-8" dirty="0">
                <a:solidFill>
                  <a:srgbClr val="9E9E9E"/>
                </a:solidFill>
                <a:latin typeface="Courier New"/>
                <a:cs typeface="Courier New"/>
              </a:rPr>
              <a:t> </a:t>
            </a:r>
            <a:r>
              <a:rPr b="1" dirty="0">
                <a:solidFill>
                  <a:srgbClr val="9E9E9E"/>
                </a:solidFill>
                <a:latin typeface="Courier New"/>
                <a:cs typeface="Courier New"/>
              </a:rPr>
              <a:t>is</a:t>
            </a:r>
            <a:r>
              <a:rPr b="1" spc="-8" dirty="0">
                <a:solidFill>
                  <a:srgbClr val="9E9E9E"/>
                </a:solidFill>
                <a:latin typeface="Courier New"/>
                <a:cs typeface="Courier New"/>
              </a:rPr>
              <a:t> </a:t>
            </a:r>
            <a:r>
              <a:rPr b="1" dirty="0">
                <a:solidFill>
                  <a:srgbClr val="9E9E9E"/>
                </a:solidFill>
                <a:latin typeface="Courier New"/>
                <a:cs typeface="Courier New"/>
              </a:rPr>
              <a:t>not</a:t>
            </a:r>
            <a:r>
              <a:rPr b="1" spc="-8" dirty="0">
                <a:solidFill>
                  <a:srgbClr val="9E9E9E"/>
                </a:solidFill>
                <a:latin typeface="Courier New"/>
                <a:cs typeface="Courier New"/>
              </a:rPr>
              <a:t> </a:t>
            </a:r>
            <a:r>
              <a:rPr b="1" spc="-5" dirty="0">
                <a:solidFill>
                  <a:srgbClr val="9E9E9E"/>
                </a:solidFill>
                <a:latin typeface="Courier New"/>
                <a:cs typeface="Courier New"/>
              </a:rPr>
              <a:t>great.</a:t>
            </a:r>
            <a:endParaRPr>
              <a:latin typeface="Courier New"/>
              <a:cs typeface="Courier New"/>
            </a:endParaRPr>
          </a:p>
          <a:p>
            <a:pPr marL="90488">
              <a:tabLst>
                <a:tab pos="1263968" algn="l"/>
              </a:tabLst>
            </a:pPr>
            <a:r>
              <a:rPr b="1" spc="-5" dirty="0">
                <a:solidFill>
                  <a:srgbClr val="9E9E9E"/>
                </a:solidFill>
                <a:latin typeface="Courier New"/>
                <a:cs typeface="Courier New"/>
              </a:rPr>
              <a:t>Sentiment:</a:t>
            </a:r>
            <a:r>
              <a:rPr b="1" dirty="0">
                <a:solidFill>
                  <a:srgbClr val="9E9E9E"/>
                </a:solidFill>
                <a:latin typeface="Courier New"/>
                <a:cs typeface="Courier New"/>
              </a:rPr>
              <a:t>	</a:t>
            </a:r>
            <a:r>
              <a:rPr b="1" spc="-5" dirty="0">
                <a:latin typeface="Courier New"/>
                <a:cs typeface="Courier New"/>
              </a:rPr>
              <a:t>Negative</a:t>
            </a:r>
            <a:endParaRPr>
              <a:latin typeface="Courier New"/>
              <a:cs typeface="Courier New"/>
            </a:endParaRPr>
          </a:p>
        </p:txBody>
      </p:sp>
      <p:grpSp>
        <p:nvGrpSpPr>
          <p:cNvPr id="4" name="object 4"/>
          <p:cNvGrpSpPr/>
          <p:nvPr/>
        </p:nvGrpSpPr>
        <p:grpSpPr>
          <a:xfrm>
            <a:off x="607468" y="1347616"/>
            <a:ext cx="2612073" cy="2775585"/>
            <a:chOff x="1214935" y="2695231"/>
            <a:chExt cx="5224145" cy="5551170"/>
          </a:xfrm>
        </p:grpSpPr>
        <p:sp>
          <p:nvSpPr>
            <p:cNvPr id="5" name="object 5"/>
            <p:cNvSpPr/>
            <p:nvPr/>
          </p:nvSpPr>
          <p:spPr>
            <a:xfrm>
              <a:off x="1219697" y="2699994"/>
              <a:ext cx="5214620" cy="5541645"/>
            </a:xfrm>
            <a:custGeom>
              <a:avLst/>
              <a:gdLst/>
              <a:ahLst/>
              <a:cxnLst/>
              <a:rect l="l" t="t" r="r" b="b"/>
              <a:pathLst>
                <a:path w="5214620" h="5541645">
                  <a:moveTo>
                    <a:pt x="5214589" y="5541288"/>
                  </a:moveTo>
                  <a:lnTo>
                    <a:pt x="0" y="5541288"/>
                  </a:lnTo>
                  <a:lnTo>
                    <a:pt x="0" y="0"/>
                  </a:lnTo>
                  <a:lnTo>
                    <a:pt x="5214589" y="0"/>
                  </a:lnTo>
                  <a:lnTo>
                    <a:pt x="5214589" y="5541288"/>
                  </a:lnTo>
                  <a:close/>
                </a:path>
              </a:pathLst>
            </a:custGeom>
            <a:solidFill>
              <a:srgbClr val="EDEDED"/>
            </a:solidFill>
          </p:spPr>
          <p:txBody>
            <a:bodyPr wrap="square" lIns="0" tIns="0" rIns="0" bIns="0" rtlCol="0"/>
            <a:lstStyle/>
            <a:p>
              <a:endParaRPr sz="700"/>
            </a:p>
          </p:txBody>
        </p:sp>
        <p:sp>
          <p:nvSpPr>
            <p:cNvPr id="6" name="object 6"/>
            <p:cNvSpPr/>
            <p:nvPr/>
          </p:nvSpPr>
          <p:spPr>
            <a:xfrm>
              <a:off x="1219697" y="2699994"/>
              <a:ext cx="5214620" cy="5541645"/>
            </a:xfrm>
            <a:custGeom>
              <a:avLst/>
              <a:gdLst/>
              <a:ahLst/>
              <a:cxnLst/>
              <a:rect l="l" t="t" r="r" b="b"/>
              <a:pathLst>
                <a:path w="5214620" h="5541645">
                  <a:moveTo>
                    <a:pt x="0" y="0"/>
                  </a:moveTo>
                  <a:lnTo>
                    <a:pt x="5214589" y="0"/>
                  </a:lnTo>
                  <a:lnTo>
                    <a:pt x="5214589" y="5541288"/>
                  </a:lnTo>
                  <a:lnTo>
                    <a:pt x="0" y="5541288"/>
                  </a:lnTo>
                  <a:lnTo>
                    <a:pt x="0" y="0"/>
                  </a:lnTo>
                  <a:close/>
                </a:path>
              </a:pathLst>
            </a:custGeom>
            <a:ln w="9524">
              <a:solidFill>
                <a:srgbClr val="595959"/>
              </a:solidFill>
            </a:ln>
          </p:spPr>
          <p:txBody>
            <a:bodyPr wrap="square" lIns="0" tIns="0" rIns="0" bIns="0" rtlCol="0"/>
            <a:lstStyle/>
            <a:p>
              <a:endParaRPr sz="700"/>
            </a:p>
          </p:txBody>
        </p:sp>
      </p:grpSp>
      <p:sp>
        <p:nvSpPr>
          <p:cNvPr id="7" name="object 7"/>
          <p:cNvSpPr txBox="1"/>
          <p:nvPr/>
        </p:nvSpPr>
        <p:spPr>
          <a:xfrm>
            <a:off x="700334" y="1427025"/>
            <a:ext cx="2246630" cy="652743"/>
          </a:xfrm>
          <a:prstGeom prst="rect">
            <a:avLst/>
          </a:prstGeom>
        </p:spPr>
        <p:txBody>
          <a:bodyPr vert="horz" wrap="square" lIns="0" tIns="6350" rIns="0" bIns="0" rtlCol="0">
            <a:spAutoFit/>
          </a:bodyPr>
          <a:lstStyle/>
          <a:p>
            <a:pPr marR="2540">
              <a:spcBef>
                <a:spcPts val="50"/>
              </a:spcBef>
            </a:pPr>
            <a:r>
              <a:rPr b="1" dirty="0">
                <a:solidFill>
                  <a:srgbClr val="232F3D"/>
                </a:solidFill>
                <a:latin typeface="Courier New"/>
                <a:cs typeface="Courier New"/>
              </a:rPr>
              <a:t>Classify</a:t>
            </a:r>
            <a:r>
              <a:rPr b="1" spc="-20" dirty="0">
                <a:solidFill>
                  <a:srgbClr val="232F3D"/>
                </a:solidFill>
                <a:latin typeface="Courier New"/>
                <a:cs typeface="Courier New"/>
              </a:rPr>
              <a:t> </a:t>
            </a:r>
            <a:r>
              <a:rPr b="1" dirty="0">
                <a:solidFill>
                  <a:srgbClr val="232F3D"/>
                </a:solidFill>
                <a:latin typeface="Courier New"/>
                <a:cs typeface="Courier New"/>
              </a:rPr>
              <a:t>this</a:t>
            </a:r>
            <a:r>
              <a:rPr b="1" spc="-15" dirty="0">
                <a:solidFill>
                  <a:srgbClr val="232F3D"/>
                </a:solidFill>
                <a:latin typeface="Courier New"/>
                <a:cs typeface="Courier New"/>
              </a:rPr>
              <a:t> </a:t>
            </a:r>
            <a:r>
              <a:rPr b="1" spc="-5" dirty="0">
                <a:solidFill>
                  <a:srgbClr val="232F3D"/>
                </a:solidFill>
                <a:latin typeface="Courier New"/>
                <a:cs typeface="Courier New"/>
              </a:rPr>
              <a:t>review: </a:t>
            </a:r>
            <a:r>
              <a:rPr b="1" dirty="0">
                <a:solidFill>
                  <a:srgbClr val="FF9C3B"/>
                </a:solidFill>
                <a:latin typeface="Courier New"/>
                <a:cs typeface="Courier New"/>
              </a:rPr>
              <a:t>I</a:t>
            </a:r>
            <a:r>
              <a:rPr b="1" spc="-15" dirty="0">
                <a:solidFill>
                  <a:srgbClr val="FF9C3B"/>
                </a:solidFill>
                <a:latin typeface="Courier New"/>
                <a:cs typeface="Courier New"/>
              </a:rPr>
              <a:t> </a:t>
            </a:r>
            <a:r>
              <a:rPr b="1" dirty="0">
                <a:solidFill>
                  <a:srgbClr val="FF9C3B"/>
                </a:solidFill>
                <a:latin typeface="Courier New"/>
                <a:cs typeface="Courier New"/>
              </a:rPr>
              <a:t>loved</a:t>
            </a:r>
            <a:r>
              <a:rPr b="1" spc="-8" dirty="0">
                <a:solidFill>
                  <a:srgbClr val="FF9C3B"/>
                </a:solidFill>
                <a:latin typeface="Courier New"/>
                <a:cs typeface="Courier New"/>
              </a:rPr>
              <a:t> </a:t>
            </a:r>
            <a:r>
              <a:rPr b="1" dirty="0">
                <a:solidFill>
                  <a:srgbClr val="FF9C3B"/>
                </a:solidFill>
                <a:latin typeface="Courier New"/>
                <a:cs typeface="Courier New"/>
              </a:rPr>
              <a:t>this</a:t>
            </a:r>
            <a:r>
              <a:rPr b="1" spc="-8" dirty="0">
                <a:solidFill>
                  <a:srgbClr val="FF9C3B"/>
                </a:solidFill>
                <a:latin typeface="Courier New"/>
                <a:cs typeface="Courier New"/>
              </a:rPr>
              <a:t> </a:t>
            </a:r>
            <a:r>
              <a:rPr b="1" spc="-10" dirty="0">
                <a:solidFill>
                  <a:srgbClr val="FF9C3B"/>
                </a:solidFill>
                <a:latin typeface="Courier New"/>
                <a:cs typeface="Courier New"/>
              </a:rPr>
              <a:t>DVD!</a:t>
            </a:r>
            <a:endParaRPr>
              <a:latin typeface="Courier New"/>
              <a:cs typeface="Courier New"/>
            </a:endParaRPr>
          </a:p>
          <a:p>
            <a:pPr>
              <a:tabLst>
                <a:tab pos="1173163" algn="l"/>
              </a:tabLst>
            </a:pPr>
            <a:r>
              <a:rPr b="1" spc="-5" dirty="0">
                <a:solidFill>
                  <a:srgbClr val="232F3D"/>
                </a:solidFill>
                <a:latin typeface="Courier New"/>
                <a:cs typeface="Courier New"/>
              </a:rPr>
              <a:t>Sentiment:</a:t>
            </a:r>
            <a:r>
              <a:rPr b="1" dirty="0">
                <a:solidFill>
                  <a:srgbClr val="232F3D"/>
                </a:solidFill>
                <a:latin typeface="Courier New"/>
                <a:cs typeface="Courier New"/>
              </a:rPr>
              <a:t>	</a:t>
            </a:r>
            <a:r>
              <a:rPr b="1" spc="-5" dirty="0">
                <a:solidFill>
                  <a:srgbClr val="FF9C3B"/>
                </a:solidFill>
                <a:latin typeface="Courier New"/>
                <a:cs typeface="Courier New"/>
              </a:rPr>
              <a:t>Positive</a:t>
            </a:r>
            <a:endParaRPr>
              <a:latin typeface="Courier New"/>
              <a:cs typeface="Courier New"/>
            </a:endParaRPr>
          </a:p>
        </p:txBody>
      </p:sp>
      <p:sp>
        <p:nvSpPr>
          <p:cNvPr id="8" name="object 8"/>
          <p:cNvSpPr txBox="1"/>
          <p:nvPr/>
        </p:nvSpPr>
        <p:spPr>
          <a:xfrm>
            <a:off x="700334" y="2280463"/>
            <a:ext cx="2246630" cy="868186"/>
          </a:xfrm>
          <a:prstGeom prst="rect">
            <a:avLst/>
          </a:prstGeom>
        </p:spPr>
        <p:txBody>
          <a:bodyPr vert="horz" wrap="square" lIns="0" tIns="6350" rIns="0" bIns="0" rtlCol="0">
            <a:spAutoFit/>
          </a:bodyPr>
          <a:lstStyle/>
          <a:p>
            <a:pPr marR="2540">
              <a:spcBef>
                <a:spcPts val="50"/>
              </a:spcBef>
            </a:pPr>
            <a:r>
              <a:rPr b="1" dirty="0">
                <a:solidFill>
                  <a:srgbClr val="232F3D"/>
                </a:solidFill>
                <a:latin typeface="Courier New"/>
                <a:cs typeface="Courier New"/>
              </a:rPr>
              <a:t>Classify</a:t>
            </a:r>
            <a:r>
              <a:rPr b="1" spc="-20" dirty="0">
                <a:solidFill>
                  <a:srgbClr val="232F3D"/>
                </a:solidFill>
                <a:latin typeface="Courier New"/>
                <a:cs typeface="Courier New"/>
              </a:rPr>
              <a:t> </a:t>
            </a:r>
            <a:r>
              <a:rPr b="1" dirty="0">
                <a:solidFill>
                  <a:srgbClr val="232F3D"/>
                </a:solidFill>
                <a:latin typeface="Courier New"/>
                <a:cs typeface="Courier New"/>
              </a:rPr>
              <a:t>this</a:t>
            </a:r>
            <a:r>
              <a:rPr b="1" spc="-15" dirty="0">
                <a:solidFill>
                  <a:srgbClr val="232F3D"/>
                </a:solidFill>
                <a:latin typeface="Courier New"/>
                <a:cs typeface="Courier New"/>
              </a:rPr>
              <a:t> </a:t>
            </a:r>
            <a:r>
              <a:rPr b="1" spc="-5" dirty="0">
                <a:solidFill>
                  <a:srgbClr val="232F3D"/>
                </a:solidFill>
                <a:latin typeface="Courier New"/>
                <a:cs typeface="Courier New"/>
              </a:rPr>
              <a:t>review: </a:t>
            </a:r>
            <a:r>
              <a:rPr b="1" dirty="0">
                <a:solidFill>
                  <a:srgbClr val="FF9C3B"/>
                </a:solidFill>
                <a:latin typeface="Courier New"/>
                <a:cs typeface="Courier New"/>
              </a:rPr>
              <a:t>I</a:t>
            </a:r>
            <a:r>
              <a:rPr b="1" spc="-15" dirty="0">
                <a:solidFill>
                  <a:srgbClr val="FF9C3B"/>
                </a:solidFill>
                <a:latin typeface="Courier New"/>
                <a:cs typeface="Courier New"/>
              </a:rPr>
              <a:t> </a:t>
            </a:r>
            <a:r>
              <a:rPr b="1" dirty="0">
                <a:solidFill>
                  <a:srgbClr val="FF9C3B"/>
                </a:solidFill>
                <a:latin typeface="Courier New"/>
                <a:cs typeface="Courier New"/>
              </a:rPr>
              <a:t>don’t</a:t>
            </a:r>
            <a:r>
              <a:rPr b="1" spc="-8" dirty="0">
                <a:solidFill>
                  <a:srgbClr val="FF9C3B"/>
                </a:solidFill>
                <a:latin typeface="Courier New"/>
                <a:cs typeface="Courier New"/>
              </a:rPr>
              <a:t> </a:t>
            </a:r>
            <a:r>
              <a:rPr b="1" dirty="0">
                <a:solidFill>
                  <a:srgbClr val="FF9C3B"/>
                </a:solidFill>
                <a:latin typeface="Courier New"/>
                <a:cs typeface="Courier New"/>
              </a:rPr>
              <a:t>like</a:t>
            </a:r>
            <a:r>
              <a:rPr b="1" spc="-8" dirty="0">
                <a:solidFill>
                  <a:srgbClr val="FF9C3B"/>
                </a:solidFill>
                <a:latin typeface="Courier New"/>
                <a:cs typeface="Courier New"/>
              </a:rPr>
              <a:t> </a:t>
            </a:r>
            <a:r>
              <a:rPr b="1" spc="-10" dirty="0">
                <a:solidFill>
                  <a:srgbClr val="FF9C3B"/>
                </a:solidFill>
                <a:latin typeface="Courier New"/>
                <a:cs typeface="Courier New"/>
              </a:rPr>
              <a:t>this </a:t>
            </a:r>
            <a:r>
              <a:rPr b="1" spc="-5" dirty="0">
                <a:solidFill>
                  <a:srgbClr val="FF9C3B"/>
                </a:solidFill>
                <a:latin typeface="Courier New"/>
                <a:cs typeface="Courier New"/>
              </a:rPr>
              <a:t>chair.</a:t>
            </a:r>
            <a:endParaRPr>
              <a:latin typeface="Courier New"/>
              <a:cs typeface="Courier New"/>
            </a:endParaRPr>
          </a:p>
          <a:p>
            <a:pPr>
              <a:tabLst>
                <a:tab pos="1173163" algn="l"/>
              </a:tabLst>
            </a:pPr>
            <a:r>
              <a:rPr b="1" spc="-5" dirty="0">
                <a:solidFill>
                  <a:srgbClr val="232F3D"/>
                </a:solidFill>
                <a:latin typeface="Courier New"/>
                <a:cs typeface="Courier New"/>
              </a:rPr>
              <a:t>Sentiment:</a:t>
            </a:r>
            <a:r>
              <a:rPr b="1" dirty="0">
                <a:solidFill>
                  <a:srgbClr val="232F3D"/>
                </a:solidFill>
                <a:latin typeface="Courier New"/>
                <a:cs typeface="Courier New"/>
              </a:rPr>
              <a:t>	</a:t>
            </a:r>
            <a:r>
              <a:rPr b="1" spc="-5" dirty="0">
                <a:solidFill>
                  <a:srgbClr val="FF9C3B"/>
                </a:solidFill>
                <a:latin typeface="Courier New"/>
                <a:cs typeface="Courier New"/>
              </a:rPr>
              <a:t>Negative</a:t>
            </a:r>
            <a:endParaRPr>
              <a:latin typeface="Courier New"/>
              <a:cs typeface="Courier New"/>
            </a:endParaRPr>
          </a:p>
        </p:txBody>
      </p:sp>
      <p:sp>
        <p:nvSpPr>
          <p:cNvPr id="9" name="object 9"/>
          <p:cNvSpPr txBox="1"/>
          <p:nvPr/>
        </p:nvSpPr>
        <p:spPr>
          <a:xfrm>
            <a:off x="700334" y="3347261"/>
            <a:ext cx="2246630" cy="652743"/>
          </a:xfrm>
          <a:prstGeom prst="rect">
            <a:avLst/>
          </a:prstGeom>
        </p:spPr>
        <p:txBody>
          <a:bodyPr vert="horz" wrap="square" lIns="0" tIns="6350" rIns="0" bIns="0" rtlCol="0">
            <a:spAutoFit/>
          </a:bodyPr>
          <a:lstStyle/>
          <a:p>
            <a:pPr marR="2540">
              <a:spcBef>
                <a:spcPts val="50"/>
              </a:spcBef>
            </a:pPr>
            <a:r>
              <a:rPr b="1" dirty="0">
                <a:solidFill>
                  <a:srgbClr val="232F3D"/>
                </a:solidFill>
                <a:latin typeface="Courier New"/>
                <a:cs typeface="Courier New"/>
              </a:rPr>
              <a:t>Classify</a:t>
            </a:r>
            <a:r>
              <a:rPr b="1" spc="-20" dirty="0">
                <a:solidFill>
                  <a:srgbClr val="232F3D"/>
                </a:solidFill>
                <a:latin typeface="Courier New"/>
                <a:cs typeface="Courier New"/>
              </a:rPr>
              <a:t> </a:t>
            </a:r>
            <a:r>
              <a:rPr b="1" dirty="0">
                <a:solidFill>
                  <a:srgbClr val="232F3D"/>
                </a:solidFill>
                <a:latin typeface="Courier New"/>
                <a:cs typeface="Courier New"/>
              </a:rPr>
              <a:t>this</a:t>
            </a:r>
            <a:r>
              <a:rPr b="1" spc="-15" dirty="0">
                <a:solidFill>
                  <a:srgbClr val="232F3D"/>
                </a:solidFill>
                <a:latin typeface="Courier New"/>
                <a:cs typeface="Courier New"/>
              </a:rPr>
              <a:t> </a:t>
            </a:r>
            <a:r>
              <a:rPr b="1" spc="-5" dirty="0">
                <a:solidFill>
                  <a:srgbClr val="232F3D"/>
                </a:solidFill>
                <a:latin typeface="Courier New"/>
                <a:cs typeface="Courier New"/>
              </a:rPr>
              <a:t>review: </a:t>
            </a:r>
            <a:r>
              <a:rPr b="1" dirty="0">
                <a:solidFill>
                  <a:srgbClr val="FF00FF"/>
                </a:solidFill>
                <a:latin typeface="Courier New"/>
                <a:cs typeface="Courier New"/>
              </a:rPr>
              <a:t>This</a:t>
            </a:r>
            <a:r>
              <a:rPr b="1" spc="-8" dirty="0">
                <a:solidFill>
                  <a:srgbClr val="FF00FF"/>
                </a:solidFill>
                <a:latin typeface="Courier New"/>
                <a:cs typeface="Courier New"/>
              </a:rPr>
              <a:t> </a:t>
            </a:r>
            <a:r>
              <a:rPr b="1" dirty="0">
                <a:solidFill>
                  <a:srgbClr val="FF00FF"/>
                </a:solidFill>
                <a:latin typeface="Courier New"/>
                <a:cs typeface="Courier New"/>
              </a:rPr>
              <a:t>is</a:t>
            </a:r>
            <a:r>
              <a:rPr b="1" spc="-8" dirty="0">
                <a:solidFill>
                  <a:srgbClr val="FF00FF"/>
                </a:solidFill>
                <a:latin typeface="Courier New"/>
                <a:cs typeface="Courier New"/>
              </a:rPr>
              <a:t> </a:t>
            </a:r>
            <a:r>
              <a:rPr b="1" dirty="0">
                <a:solidFill>
                  <a:srgbClr val="FF00FF"/>
                </a:solidFill>
                <a:latin typeface="Courier New"/>
                <a:cs typeface="Courier New"/>
              </a:rPr>
              <a:t>not</a:t>
            </a:r>
            <a:r>
              <a:rPr b="1" spc="-8" dirty="0">
                <a:solidFill>
                  <a:srgbClr val="FF00FF"/>
                </a:solidFill>
                <a:latin typeface="Courier New"/>
                <a:cs typeface="Courier New"/>
              </a:rPr>
              <a:t> </a:t>
            </a:r>
            <a:r>
              <a:rPr b="1" spc="-5" dirty="0">
                <a:solidFill>
                  <a:srgbClr val="FF00FF"/>
                </a:solidFill>
                <a:latin typeface="Courier New"/>
                <a:cs typeface="Courier New"/>
              </a:rPr>
              <a:t>great.</a:t>
            </a:r>
            <a:endParaRPr>
              <a:latin typeface="Courier New"/>
              <a:cs typeface="Courier New"/>
            </a:endParaRPr>
          </a:p>
          <a:p>
            <a:pPr>
              <a:lnSpc>
                <a:spcPct val="100000"/>
              </a:lnSpc>
            </a:pPr>
            <a:r>
              <a:rPr b="1" spc="-5" dirty="0">
                <a:solidFill>
                  <a:srgbClr val="232F3D"/>
                </a:solidFill>
                <a:latin typeface="Courier New"/>
                <a:cs typeface="Courier New"/>
              </a:rPr>
              <a:t>Sentiment:</a:t>
            </a:r>
            <a:endParaRPr>
              <a:latin typeface="Courier New"/>
              <a:cs typeface="Courier New"/>
            </a:endParaRPr>
          </a:p>
        </p:txBody>
      </p:sp>
      <p:grpSp>
        <p:nvGrpSpPr>
          <p:cNvPr id="10" name="object 10"/>
          <p:cNvGrpSpPr/>
          <p:nvPr/>
        </p:nvGrpSpPr>
        <p:grpSpPr>
          <a:xfrm>
            <a:off x="641686" y="1550059"/>
            <a:ext cx="3033713" cy="1662113"/>
            <a:chOff x="1283372" y="3100118"/>
            <a:chExt cx="6067425" cy="3324225"/>
          </a:xfrm>
        </p:grpSpPr>
        <p:sp>
          <p:nvSpPr>
            <p:cNvPr id="11" name="object 11"/>
            <p:cNvSpPr/>
            <p:nvPr/>
          </p:nvSpPr>
          <p:spPr>
            <a:xfrm>
              <a:off x="1292897" y="4570790"/>
              <a:ext cx="4666615" cy="1844039"/>
            </a:xfrm>
            <a:custGeom>
              <a:avLst/>
              <a:gdLst/>
              <a:ahLst/>
              <a:cxnLst/>
              <a:rect l="l" t="t" r="r" b="b"/>
              <a:pathLst>
                <a:path w="4666615" h="1844039">
                  <a:moveTo>
                    <a:pt x="0" y="94174"/>
                  </a:moveTo>
                  <a:lnTo>
                    <a:pt x="7401" y="57522"/>
                  </a:lnTo>
                  <a:lnTo>
                    <a:pt x="27585" y="27587"/>
                  </a:lnTo>
                  <a:lnTo>
                    <a:pt x="57522" y="7402"/>
                  </a:lnTo>
                  <a:lnTo>
                    <a:pt x="94182" y="0"/>
                  </a:lnTo>
                  <a:lnTo>
                    <a:pt x="4572015" y="0"/>
                  </a:lnTo>
                  <a:lnTo>
                    <a:pt x="4624264" y="15820"/>
                  </a:lnTo>
                  <a:lnTo>
                    <a:pt x="4659021" y="58137"/>
                  </a:lnTo>
                  <a:lnTo>
                    <a:pt x="4666190" y="94174"/>
                  </a:lnTo>
                  <a:lnTo>
                    <a:pt x="4666190" y="1749621"/>
                  </a:lnTo>
                  <a:lnTo>
                    <a:pt x="4658788" y="1786273"/>
                  </a:lnTo>
                  <a:lnTo>
                    <a:pt x="4638603" y="1816208"/>
                  </a:lnTo>
                  <a:lnTo>
                    <a:pt x="4608668" y="1836393"/>
                  </a:lnTo>
                  <a:lnTo>
                    <a:pt x="4572015" y="1843796"/>
                  </a:lnTo>
                  <a:lnTo>
                    <a:pt x="94182" y="1843796"/>
                  </a:lnTo>
                  <a:lnTo>
                    <a:pt x="57522" y="1836393"/>
                  </a:lnTo>
                  <a:lnTo>
                    <a:pt x="27585" y="1816208"/>
                  </a:lnTo>
                  <a:lnTo>
                    <a:pt x="7401" y="1786273"/>
                  </a:lnTo>
                  <a:lnTo>
                    <a:pt x="0" y="1749621"/>
                  </a:lnTo>
                  <a:lnTo>
                    <a:pt x="0" y="94174"/>
                  </a:lnTo>
                  <a:close/>
                </a:path>
              </a:pathLst>
            </a:custGeom>
            <a:ln w="19049">
              <a:solidFill>
                <a:srgbClr val="FF00FF"/>
              </a:solidFill>
            </a:ln>
          </p:spPr>
          <p:txBody>
            <a:bodyPr wrap="square" lIns="0" tIns="0" rIns="0" bIns="0" rtlCol="0"/>
            <a:lstStyle/>
            <a:p>
              <a:endParaRPr sz="700"/>
            </a:p>
          </p:txBody>
        </p:sp>
        <p:sp>
          <p:nvSpPr>
            <p:cNvPr id="12" name="object 12"/>
            <p:cNvSpPr/>
            <p:nvPr/>
          </p:nvSpPr>
          <p:spPr>
            <a:xfrm>
              <a:off x="6437362" y="3182093"/>
              <a:ext cx="721360" cy="0"/>
            </a:xfrm>
            <a:custGeom>
              <a:avLst/>
              <a:gdLst/>
              <a:ahLst/>
              <a:cxnLst/>
              <a:rect l="l" t="t" r="r" b="b"/>
              <a:pathLst>
                <a:path w="721359">
                  <a:moveTo>
                    <a:pt x="0" y="0"/>
                  </a:moveTo>
                  <a:lnTo>
                    <a:pt x="721198" y="0"/>
                  </a:lnTo>
                </a:path>
              </a:pathLst>
            </a:custGeom>
            <a:ln w="38099">
              <a:solidFill>
                <a:srgbClr val="595959"/>
              </a:solidFill>
            </a:ln>
          </p:spPr>
          <p:txBody>
            <a:bodyPr wrap="square" lIns="0" tIns="0" rIns="0" bIns="0" rtlCol="0"/>
            <a:lstStyle/>
            <a:p>
              <a:endParaRPr sz="700"/>
            </a:p>
          </p:txBody>
        </p:sp>
        <p:pic>
          <p:nvPicPr>
            <p:cNvPr id="13" name="object 13"/>
            <p:cNvPicPr/>
            <p:nvPr/>
          </p:nvPicPr>
          <p:blipFill>
            <a:blip r:embed="rId2" cstate="print"/>
            <a:stretch>
              <a:fillRect/>
            </a:stretch>
          </p:blipFill>
          <p:spPr>
            <a:xfrm>
              <a:off x="7139510" y="3100118"/>
              <a:ext cx="210999" cy="163974"/>
            </a:xfrm>
            <a:prstGeom prst="rect">
              <a:avLst/>
            </a:prstGeom>
          </p:spPr>
        </p:pic>
      </p:grpSp>
      <p:sp>
        <p:nvSpPr>
          <p:cNvPr id="14" name="object 14"/>
          <p:cNvSpPr txBox="1">
            <a:spLocks noGrp="1"/>
          </p:cNvSpPr>
          <p:nvPr>
            <p:ph type="title"/>
          </p:nvPr>
        </p:nvSpPr>
        <p:spPr>
          <a:xfrm>
            <a:off x="155850" y="222513"/>
            <a:ext cx="4260300" cy="881010"/>
          </a:xfrm>
          <a:prstGeom prst="rect">
            <a:avLst/>
          </a:prstGeom>
        </p:spPr>
        <p:txBody>
          <a:bodyPr spcFirstLastPara="1" vert="horz" wrap="square" lIns="0" tIns="6350" rIns="0" bIns="0" rtlCol="0" anchor="t" anchorCtr="0">
            <a:spAutoFit/>
          </a:bodyPr>
          <a:lstStyle/>
          <a:p>
            <a:pPr marL="158115">
              <a:spcBef>
                <a:spcPts val="50"/>
              </a:spcBef>
            </a:pPr>
            <a:r>
              <a:rPr spc="-15" dirty="0"/>
              <a:t>In-</a:t>
            </a:r>
            <a:r>
              <a:rPr spc="-18" dirty="0"/>
              <a:t>context</a:t>
            </a:r>
            <a:r>
              <a:rPr spc="-155" dirty="0"/>
              <a:t> </a:t>
            </a:r>
            <a:r>
              <a:rPr dirty="0"/>
              <a:t>learning</a:t>
            </a:r>
            <a:r>
              <a:rPr spc="-153" dirty="0"/>
              <a:t> </a:t>
            </a:r>
            <a:r>
              <a:rPr spc="55" dirty="0"/>
              <a:t>(ICL)</a:t>
            </a:r>
            <a:r>
              <a:rPr spc="-155" dirty="0"/>
              <a:t> </a:t>
            </a:r>
            <a:r>
              <a:rPr spc="-75" dirty="0"/>
              <a:t>-</a:t>
            </a:r>
            <a:r>
              <a:rPr spc="-153" dirty="0"/>
              <a:t> </a:t>
            </a:r>
            <a:r>
              <a:rPr spc="-50" dirty="0"/>
              <a:t>few</a:t>
            </a:r>
            <a:r>
              <a:rPr spc="-153" dirty="0"/>
              <a:t> </a:t>
            </a:r>
            <a:r>
              <a:rPr dirty="0"/>
              <a:t>shot</a:t>
            </a:r>
            <a:r>
              <a:rPr spc="-155" dirty="0"/>
              <a:t> </a:t>
            </a:r>
            <a:r>
              <a:rPr spc="-5" dirty="0"/>
              <a:t>inference</a:t>
            </a:r>
          </a:p>
        </p:txBody>
      </p:sp>
      <p:grpSp>
        <p:nvGrpSpPr>
          <p:cNvPr id="15" name="object 15"/>
          <p:cNvGrpSpPr/>
          <p:nvPr/>
        </p:nvGrpSpPr>
        <p:grpSpPr>
          <a:xfrm>
            <a:off x="5358377" y="1550059"/>
            <a:ext cx="456883" cy="82233"/>
            <a:chOff x="10716753" y="3100118"/>
            <a:chExt cx="913765" cy="164465"/>
          </a:xfrm>
        </p:grpSpPr>
        <p:sp>
          <p:nvSpPr>
            <p:cNvPr id="16" name="object 16"/>
            <p:cNvSpPr/>
            <p:nvPr/>
          </p:nvSpPr>
          <p:spPr>
            <a:xfrm>
              <a:off x="10716753" y="3182093"/>
              <a:ext cx="721360" cy="0"/>
            </a:xfrm>
            <a:custGeom>
              <a:avLst/>
              <a:gdLst/>
              <a:ahLst/>
              <a:cxnLst/>
              <a:rect l="l" t="t" r="r" b="b"/>
              <a:pathLst>
                <a:path w="721359">
                  <a:moveTo>
                    <a:pt x="0" y="0"/>
                  </a:moveTo>
                  <a:lnTo>
                    <a:pt x="721198" y="0"/>
                  </a:lnTo>
                </a:path>
              </a:pathLst>
            </a:custGeom>
            <a:ln w="38099">
              <a:solidFill>
                <a:srgbClr val="595959"/>
              </a:solidFill>
            </a:ln>
          </p:spPr>
          <p:txBody>
            <a:bodyPr wrap="square" lIns="0" tIns="0" rIns="0" bIns="0" rtlCol="0"/>
            <a:lstStyle/>
            <a:p>
              <a:endParaRPr sz="700"/>
            </a:p>
          </p:txBody>
        </p:sp>
        <p:pic>
          <p:nvPicPr>
            <p:cNvPr id="17" name="object 17"/>
            <p:cNvPicPr/>
            <p:nvPr/>
          </p:nvPicPr>
          <p:blipFill>
            <a:blip r:embed="rId2" cstate="print"/>
            <a:stretch>
              <a:fillRect/>
            </a:stretch>
          </p:blipFill>
          <p:spPr>
            <a:xfrm>
              <a:off x="11418902" y="3100118"/>
              <a:ext cx="210999" cy="163974"/>
            </a:xfrm>
            <a:prstGeom prst="rect">
              <a:avLst/>
            </a:prstGeom>
          </p:spPr>
        </p:pic>
      </p:grpSp>
      <p:sp>
        <p:nvSpPr>
          <p:cNvPr id="18" name="object 18"/>
          <p:cNvSpPr txBox="1"/>
          <p:nvPr/>
        </p:nvSpPr>
        <p:spPr>
          <a:xfrm>
            <a:off x="693984" y="1112475"/>
            <a:ext cx="573723" cy="206467"/>
          </a:xfrm>
          <a:prstGeom prst="rect">
            <a:avLst/>
          </a:prstGeom>
        </p:spPr>
        <p:txBody>
          <a:bodyPr vert="horz" wrap="square" lIns="0" tIns="6350" rIns="0" bIns="0" rtlCol="0">
            <a:spAutoFit/>
          </a:bodyPr>
          <a:lstStyle/>
          <a:p>
            <a:pPr marL="6350">
              <a:spcBef>
                <a:spcPts val="50"/>
              </a:spcBef>
            </a:pPr>
            <a:r>
              <a:rPr sz="1300" b="1" spc="-5" dirty="0">
                <a:solidFill>
                  <a:srgbClr val="FF00FF"/>
                </a:solidFill>
                <a:latin typeface="Lato"/>
                <a:cs typeface="Lato"/>
              </a:rPr>
              <a:t>Prompt</a:t>
            </a:r>
            <a:endParaRPr sz="1300">
              <a:latin typeface="Lato"/>
              <a:cs typeface="Lato"/>
            </a:endParaRPr>
          </a:p>
        </p:txBody>
      </p:sp>
      <p:sp>
        <p:nvSpPr>
          <p:cNvPr id="19" name="object 19"/>
          <p:cNvSpPr txBox="1"/>
          <p:nvPr/>
        </p:nvSpPr>
        <p:spPr>
          <a:xfrm>
            <a:off x="5936238" y="1112461"/>
            <a:ext cx="878205" cy="206467"/>
          </a:xfrm>
          <a:prstGeom prst="rect">
            <a:avLst/>
          </a:prstGeom>
        </p:spPr>
        <p:txBody>
          <a:bodyPr vert="horz" wrap="square" lIns="0" tIns="6350" rIns="0" bIns="0" rtlCol="0">
            <a:spAutoFit/>
          </a:bodyPr>
          <a:lstStyle/>
          <a:p>
            <a:pPr marL="6350">
              <a:spcBef>
                <a:spcPts val="50"/>
              </a:spcBef>
            </a:pPr>
            <a:r>
              <a:rPr sz="1300" b="1" spc="-5" dirty="0">
                <a:solidFill>
                  <a:srgbClr val="FF00FF"/>
                </a:solidFill>
                <a:latin typeface="Lato"/>
                <a:cs typeface="Lato"/>
              </a:rPr>
              <a:t>Completion</a:t>
            </a:r>
            <a:endParaRPr sz="1300">
              <a:latin typeface="Lato"/>
              <a:cs typeface="Lato"/>
            </a:endParaRPr>
          </a:p>
        </p:txBody>
      </p:sp>
      <p:sp>
        <p:nvSpPr>
          <p:cNvPr id="20" name="object 20"/>
          <p:cNvSpPr txBox="1"/>
          <p:nvPr/>
        </p:nvSpPr>
        <p:spPr>
          <a:xfrm>
            <a:off x="3849029" y="1112475"/>
            <a:ext cx="487363" cy="206467"/>
          </a:xfrm>
          <a:prstGeom prst="rect">
            <a:avLst/>
          </a:prstGeom>
        </p:spPr>
        <p:txBody>
          <a:bodyPr vert="horz" wrap="square" lIns="0" tIns="6350" rIns="0" bIns="0" rtlCol="0">
            <a:spAutoFit/>
          </a:bodyPr>
          <a:lstStyle/>
          <a:p>
            <a:pPr marL="6350">
              <a:spcBef>
                <a:spcPts val="50"/>
              </a:spcBef>
            </a:pPr>
            <a:r>
              <a:rPr sz="1300" b="1" spc="-5" dirty="0">
                <a:solidFill>
                  <a:srgbClr val="FF00FF"/>
                </a:solidFill>
                <a:latin typeface="Lato"/>
                <a:cs typeface="Lato"/>
              </a:rPr>
              <a:t>Model</a:t>
            </a:r>
            <a:endParaRPr sz="1300">
              <a:latin typeface="Lato"/>
              <a:cs typeface="Lato"/>
            </a:endParaRPr>
          </a:p>
        </p:txBody>
      </p:sp>
      <p:sp>
        <p:nvSpPr>
          <p:cNvPr id="21" name="object 21"/>
          <p:cNvSpPr/>
          <p:nvPr/>
        </p:nvSpPr>
        <p:spPr>
          <a:xfrm>
            <a:off x="5928713" y="3791455"/>
            <a:ext cx="2177733" cy="238125"/>
          </a:xfrm>
          <a:custGeom>
            <a:avLst/>
            <a:gdLst/>
            <a:ahLst/>
            <a:cxnLst/>
            <a:rect l="l" t="t" r="r" b="b"/>
            <a:pathLst>
              <a:path w="4355465" h="476250">
                <a:moveTo>
                  <a:pt x="0" y="24324"/>
                </a:moveTo>
                <a:lnTo>
                  <a:pt x="1908" y="14860"/>
                </a:lnTo>
                <a:lnTo>
                  <a:pt x="7115" y="7128"/>
                </a:lnTo>
                <a:lnTo>
                  <a:pt x="14839" y="1912"/>
                </a:lnTo>
                <a:lnTo>
                  <a:pt x="24299" y="0"/>
                </a:lnTo>
                <a:lnTo>
                  <a:pt x="4331091" y="0"/>
                </a:lnTo>
                <a:lnTo>
                  <a:pt x="4337541" y="0"/>
                </a:lnTo>
                <a:lnTo>
                  <a:pt x="4343716" y="2574"/>
                </a:lnTo>
                <a:lnTo>
                  <a:pt x="4348266" y="7124"/>
                </a:lnTo>
                <a:lnTo>
                  <a:pt x="4352841" y="11699"/>
                </a:lnTo>
                <a:lnTo>
                  <a:pt x="4355391" y="17874"/>
                </a:lnTo>
                <a:lnTo>
                  <a:pt x="4355391" y="24324"/>
                </a:lnTo>
                <a:lnTo>
                  <a:pt x="4355391" y="451499"/>
                </a:lnTo>
                <a:lnTo>
                  <a:pt x="4353482" y="460963"/>
                </a:lnTo>
                <a:lnTo>
                  <a:pt x="4348275" y="468695"/>
                </a:lnTo>
                <a:lnTo>
                  <a:pt x="4340551" y="473911"/>
                </a:lnTo>
                <a:lnTo>
                  <a:pt x="4331091" y="475824"/>
                </a:lnTo>
                <a:lnTo>
                  <a:pt x="24299" y="475824"/>
                </a:lnTo>
                <a:lnTo>
                  <a:pt x="14839" y="473911"/>
                </a:lnTo>
                <a:lnTo>
                  <a:pt x="7115" y="468695"/>
                </a:lnTo>
                <a:lnTo>
                  <a:pt x="1908" y="460963"/>
                </a:lnTo>
                <a:lnTo>
                  <a:pt x="0" y="451499"/>
                </a:lnTo>
                <a:lnTo>
                  <a:pt x="0" y="24324"/>
                </a:lnTo>
                <a:close/>
              </a:path>
            </a:pathLst>
          </a:custGeom>
          <a:ln w="19049">
            <a:solidFill>
              <a:srgbClr val="FF00FF"/>
            </a:solidFill>
          </a:ln>
        </p:spPr>
        <p:txBody>
          <a:bodyPr wrap="square" lIns="0" tIns="0" rIns="0" bIns="0" rtlCol="0"/>
          <a:lstStyle/>
          <a:p>
            <a:endParaRPr sz="700"/>
          </a:p>
        </p:txBody>
      </p:sp>
      <p:grpSp>
        <p:nvGrpSpPr>
          <p:cNvPr id="22" name="object 22"/>
          <p:cNvGrpSpPr/>
          <p:nvPr/>
        </p:nvGrpSpPr>
        <p:grpSpPr>
          <a:xfrm>
            <a:off x="4283835" y="1396516"/>
            <a:ext cx="479743" cy="480378"/>
            <a:chOff x="8567670" y="2793031"/>
            <a:chExt cx="959485" cy="960755"/>
          </a:xfrm>
        </p:grpSpPr>
        <p:sp>
          <p:nvSpPr>
            <p:cNvPr id="23" name="object 23"/>
            <p:cNvSpPr/>
            <p:nvPr/>
          </p:nvSpPr>
          <p:spPr>
            <a:xfrm>
              <a:off x="8572432" y="2797794"/>
              <a:ext cx="949960" cy="951230"/>
            </a:xfrm>
            <a:custGeom>
              <a:avLst/>
              <a:gdLst/>
              <a:ahLst/>
              <a:cxnLst/>
              <a:rect l="l" t="t" r="r" b="b"/>
              <a:pathLst>
                <a:path w="949959" h="951229">
                  <a:moveTo>
                    <a:pt x="474899" y="950998"/>
                  </a:moveTo>
                  <a:lnTo>
                    <a:pt x="426344" y="948543"/>
                  </a:lnTo>
                  <a:lnTo>
                    <a:pt x="379191" y="941337"/>
                  </a:lnTo>
                  <a:lnTo>
                    <a:pt x="333680" y="929619"/>
                  </a:lnTo>
                  <a:lnTo>
                    <a:pt x="290049" y="913629"/>
                  </a:lnTo>
                  <a:lnTo>
                    <a:pt x="248536" y="893605"/>
                  </a:lnTo>
                  <a:lnTo>
                    <a:pt x="209380" y="869787"/>
                  </a:lnTo>
                  <a:lnTo>
                    <a:pt x="172821" y="842413"/>
                  </a:lnTo>
                  <a:lnTo>
                    <a:pt x="139096" y="811723"/>
                  </a:lnTo>
                  <a:lnTo>
                    <a:pt x="108445" y="777955"/>
                  </a:lnTo>
                  <a:lnTo>
                    <a:pt x="81106" y="741350"/>
                  </a:lnTo>
                  <a:lnTo>
                    <a:pt x="57318" y="702145"/>
                  </a:lnTo>
                  <a:lnTo>
                    <a:pt x="37320" y="660579"/>
                  </a:lnTo>
                  <a:lnTo>
                    <a:pt x="21350" y="616893"/>
                  </a:lnTo>
                  <a:lnTo>
                    <a:pt x="9648" y="571325"/>
                  </a:lnTo>
                  <a:lnTo>
                    <a:pt x="2451" y="524114"/>
                  </a:lnTo>
                  <a:lnTo>
                    <a:pt x="0" y="475499"/>
                  </a:lnTo>
                  <a:lnTo>
                    <a:pt x="2451" y="426883"/>
                  </a:lnTo>
                  <a:lnTo>
                    <a:pt x="9648" y="379672"/>
                  </a:lnTo>
                  <a:lnTo>
                    <a:pt x="21350" y="334104"/>
                  </a:lnTo>
                  <a:lnTo>
                    <a:pt x="37320" y="290418"/>
                  </a:lnTo>
                  <a:lnTo>
                    <a:pt x="57318" y="248853"/>
                  </a:lnTo>
                  <a:lnTo>
                    <a:pt x="81106" y="209648"/>
                  </a:lnTo>
                  <a:lnTo>
                    <a:pt x="108445" y="173042"/>
                  </a:lnTo>
                  <a:lnTo>
                    <a:pt x="139096" y="139274"/>
                  </a:lnTo>
                  <a:lnTo>
                    <a:pt x="172821" y="108584"/>
                  </a:lnTo>
                  <a:lnTo>
                    <a:pt x="209380" y="81210"/>
                  </a:lnTo>
                  <a:lnTo>
                    <a:pt x="248536" y="57392"/>
                  </a:lnTo>
                  <a:lnTo>
                    <a:pt x="290049" y="37368"/>
                  </a:lnTo>
                  <a:lnTo>
                    <a:pt x="333680" y="21378"/>
                  </a:lnTo>
                  <a:lnTo>
                    <a:pt x="379191" y="9660"/>
                  </a:lnTo>
                  <a:lnTo>
                    <a:pt x="426344" y="2455"/>
                  </a:lnTo>
                  <a:lnTo>
                    <a:pt x="474899" y="0"/>
                  </a:lnTo>
                  <a:lnTo>
                    <a:pt x="521836" y="2326"/>
                  </a:lnTo>
                  <a:lnTo>
                    <a:pt x="567980" y="9221"/>
                  </a:lnTo>
                  <a:lnTo>
                    <a:pt x="613017" y="20554"/>
                  </a:lnTo>
                  <a:lnTo>
                    <a:pt x="656636" y="36196"/>
                  </a:lnTo>
                  <a:lnTo>
                    <a:pt x="698525" y="56019"/>
                  </a:lnTo>
                  <a:lnTo>
                    <a:pt x="738373" y="79892"/>
                  </a:lnTo>
                  <a:lnTo>
                    <a:pt x="775868" y="107687"/>
                  </a:lnTo>
                  <a:lnTo>
                    <a:pt x="810698" y="139274"/>
                  </a:lnTo>
                  <a:lnTo>
                    <a:pt x="842249" y="174152"/>
                  </a:lnTo>
                  <a:lnTo>
                    <a:pt x="870011" y="211697"/>
                  </a:lnTo>
                  <a:lnTo>
                    <a:pt x="893854" y="251597"/>
                  </a:lnTo>
                  <a:lnTo>
                    <a:pt x="913651" y="293540"/>
                  </a:lnTo>
                  <a:lnTo>
                    <a:pt x="929272" y="337213"/>
                  </a:lnTo>
                  <a:lnTo>
                    <a:pt x="940589" y="382305"/>
                  </a:lnTo>
                  <a:lnTo>
                    <a:pt x="947474" y="428505"/>
                  </a:lnTo>
                  <a:lnTo>
                    <a:pt x="949798" y="475499"/>
                  </a:lnTo>
                  <a:lnTo>
                    <a:pt x="947346" y="524114"/>
                  </a:lnTo>
                  <a:lnTo>
                    <a:pt x="940149" y="571325"/>
                  </a:lnTo>
                  <a:lnTo>
                    <a:pt x="928447" y="616893"/>
                  </a:lnTo>
                  <a:lnTo>
                    <a:pt x="912477" y="660579"/>
                  </a:lnTo>
                  <a:lnTo>
                    <a:pt x="892479" y="702145"/>
                  </a:lnTo>
                  <a:lnTo>
                    <a:pt x="868691" y="741350"/>
                  </a:lnTo>
                  <a:lnTo>
                    <a:pt x="841352" y="777955"/>
                  </a:lnTo>
                  <a:lnTo>
                    <a:pt x="810701" y="811723"/>
                  </a:lnTo>
                  <a:lnTo>
                    <a:pt x="776976" y="842413"/>
                  </a:lnTo>
                  <a:lnTo>
                    <a:pt x="740417" y="869787"/>
                  </a:lnTo>
                  <a:lnTo>
                    <a:pt x="701261" y="893605"/>
                  </a:lnTo>
                  <a:lnTo>
                    <a:pt x="659749" y="913629"/>
                  </a:lnTo>
                  <a:lnTo>
                    <a:pt x="616117" y="929619"/>
                  </a:lnTo>
                  <a:lnTo>
                    <a:pt x="570606" y="941337"/>
                  </a:lnTo>
                  <a:lnTo>
                    <a:pt x="523453" y="948543"/>
                  </a:lnTo>
                  <a:lnTo>
                    <a:pt x="474899" y="950998"/>
                  </a:lnTo>
                  <a:close/>
                </a:path>
              </a:pathLst>
            </a:custGeom>
            <a:solidFill>
              <a:srgbClr val="D699FF"/>
            </a:solidFill>
          </p:spPr>
          <p:txBody>
            <a:bodyPr wrap="square" lIns="0" tIns="0" rIns="0" bIns="0" rtlCol="0"/>
            <a:lstStyle/>
            <a:p>
              <a:endParaRPr sz="700"/>
            </a:p>
          </p:txBody>
        </p:sp>
        <p:sp>
          <p:nvSpPr>
            <p:cNvPr id="24" name="object 24"/>
            <p:cNvSpPr/>
            <p:nvPr/>
          </p:nvSpPr>
          <p:spPr>
            <a:xfrm>
              <a:off x="8572432" y="2797794"/>
              <a:ext cx="949960" cy="951230"/>
            </a:xfrm>
            <a:custGeom>
              <a:avLst/>
              <a:gdLst/>
              <a:ahLst/>
              <a:cxnLst/>
              <a:rect l="l" t="t" r="r" b="b"/>
              <a:pathLst>
                <a:path w="949959" h="951229">
                  <a:moveTo>
                    <a:pt x="0" y="475499"/>
                  </a:moveTo>
                  <a:lnTo>
                    <a:pt x="2451" y="426883"/>
                  </a:lnTo>
                  <a:lnTo>
                    <a:pt x="9648" y="379672"/>
                  </a:lnTo>
                  <a:lnTo>
                    <a:pt x="21350" y="334104"/>
                  </a:lnTo>
                  <a:lnTo>
                    <a:pt x="37320" y="290418"/>
                  </a:lnTo>
                  <a:lnTo>
                    <a:pt x="57318" y="248853"/>
                  </a:lnTo>
                  <a:lnTo>
                    <a:pt x="81106" y="209648"/>
                  </a:lnTo>
                  <a:lnTo>
                    <a:pt x="108445" y="173042"/>
                  </a:lnTo>
                  <a:lnTo>
                    <a:pt x="139096" y="139274"/>
                  </a:lnTo>
                  <a:lnTo>
                    <a:pt x="172821" y="108584"/>
                  </a:lnTo>
                  <a:lnTo>
                    <a:pt x="209380" y="81210"/>
                  </a:lnTo>
                  <a:lnTo>
                    <a:pt x="248536" y="57392"/>
                  </a:lnTo>
                  <a:lnTo>
                    <a:pt x="290049" y="37368"/>
                  </a:lnTo>
                  <a:lnTo>
                    <a:pt x="333680" y="21378"/>
                  </a:lnTo>
                  <a:lnTo>
                    <a:pt x="379191" y="9660"/>
                  </a:lnTo>
                  <a:lnTo>
                    <a:pt x="426344" y="2455"/>
                  </a:lnTo>
                  <a:lnTo>
                    <a:pt x="474899" y="0"/>
                  </a:lnTo>
                  <a:lnTo>
                    <a:pt x="521836" y="2326"/>
                  </a:lnTo>
                  <a:lnTo>
                    <a:pt x="567980" y="9221"/>
                  </a:lnTo>
                  <a:lnTo>
                    <a:pt x="613017" y="20554"/>
                  </a:lnTo>
                  <a:lnTo>
                    <a:pt x="656636" y="36196"/>
                  </a:lnTo>
                  <a:lnTo>
                    <a:pt x="698525" y="56019"/>
                  </a:lnTo>
                  <a:lnTo>
                    <a:pt x="738373" y="79892"/>
                  </a:lnTo>
                  <a:lnTo>
                    <a:pt x="775868" y="107687"/>
                  </a:lnTo>
                  <a:lnTo>
                    <a:pt x="810698" y="139274"/>
                  </a:lnTo>
                  <a:lnTo>
                    <a:pt x="842249" y="174152"/>
                  </a:lnTo>
                  <a:lnTo>
                    <a:pt x="870011" y="211697"/>
                  </a:lnTo>
                  <a:lnTo>
                    <a:pt x="893854" y="251597"/>
                  </a:lnTo>
                  <a:lnTo>
                    <a:pt x="913651" y="293540"/>
                  </a:lnTo>
                  <a:lnTo>
                    <a:pt x="929272" y="337213"/>
                  </a:lnTo>
                  <a:lnTo>
                    <a:pt x="940589" y="382305"/>
                  </a:lnTo>
                  <a:lnTo>
                    <a:pt x="947474" y="428505"/>
                  </a:lnTo>
                  <a:lnTo>
                    <a:pt x="949798" y="475499"/>
                  </a:lnTo>
                  <a:lnTo>
                    <a:pt x="947346" y="524114"/>
                  </a:lnTo>
                  <a:lnTo>
                    <a:pt x="940149" y="571325"/>
                  </a:lnTo>
                  <a:lnTo>
                    <a:pt x="928447" y="616893"/>
                  </a:lnTo>
                  <a:lnTo>
                    <a:pt x="912477" y="660579"/>
                  </a:lnTo>
                  <a:lnTo>
                    <a:pt x="892479" y="702145"/>
                  </a:lnTo>
                  <a:lnTo>
                    <a:pt x="868691" y="741350"/>
                  </a:lnTo>
                  <a:lnTo>
                    <a:pt x="841352" y="777955"/>
                  </a:lnTo>
                  <a:lnTo>
                    <a:pt x="810701" y="811723"/>
                  </a:lnTo>
                  <a:lnTo>
                    <a:pt x="776976" y="842413"/>
                  </a:lnTo>
                  <a:lnTo>
                    <a:pt x="740417" y="869787"/>
                  </a:lnTo>
                  <a:lnTo>
                    <a:pt x="701261" y="893605"/>
                  </a:lnTo>
                  <a:lnTo>
                    <a:pt x="659749" y="913629"/>
                  </a:lnTo>
                  <a:lnTo>
                    <a:pt x="616117" y="929619"/>
                  </a:lnTo>
                  <a:lnTo>
                    <a:pt x="570606" y="941337"/>
                  </a:lnTo>
                  <a:lnTo>
                    <a:pt x="523453" y="948543"/>
                  </a:lnTo>
                  <a:lnTo>
                    <a:pt x="474899" y="950998"/>
                  </a:lnTo>
                  <a:lnTo>
                    <a:pt x="426344" y="948543"/>
                  </a:lnTo>
                  <a:lnTo>
                    <a:pt x="379191" y="941337"/>
                  </a:lnTo>
                  <a:lnTo>
                    <a:pt x="333680" y="929619"/>
                  </a:lnTo>
                  <a:lnTo>
                    <a:pt x="290049" y="913629"/>
                  </a:lnTo>
                  <a:lnTo>
                    <a:pt x="248536" y="893605"/>
                  </a:lnTo>
                  <a:lnTo>
                    <a:pt x="209380" y="869787"/>
                  </a:lnTo>
                  <a:lnTo>
                    <a:pt x="172821" y="842413"/>
                  </a:lnTo>
                  <a:lnTo>
                    <a:pt x="139096" y="811723"/>
                  </a:lnTo>
                  <a:lnTo>
                    <a:pt x="108445" y="777955"/>
                  </a:lnTo>
                  <a:lnTo>
                    <a:pt x="81106" y="741350"/>
                  </a:lnTo>
                  <a:lnTo>
                    <a:pt x="57318" y="702145"/>
                  </a:lnTo>
                  <a:lnTo>
                    <a:pt x="37320" y="660579"/>
                  </a:lnTo>
                  <a:lnTo>
                    <a:pt x="21350" y="616893"/>
                  </a:lnTo>
                  <a:lnTo>
                    <a:pt x="9648" y="571325"/>
                  </a:lnTo>
                  <a:lnTo>
                    <a:pt x="2451" y="524114"/>
                  </a:lnTo>
                  <a:lnTo>
                    <a:pt x="0" y="475499"/>
                  </a:lnTo>
                  <a:close/>
                </a:path>
              </a:pathLst>
            </a:custGeom>
            <a:ln w="9524">
              <a:solidFill>
                <a:srgbClr val="000000"/>
              </a:solidFill>
            </a:ln>
          </p:spPr>
          <p:txBody>
            <a:bodyPr wrap="square" lIns="0" tIns="0" rIns="0" bIns="0" rtlCol="0"/>
            <a:lstStyle/>
            <a:p>
              <a:endParaRPr sz="700"/>
            </a:p>
          </p:txBody>
        </p:sp>
      </p:grpSp>
      <p:sp>
        <p:nvSpPr>
          <p:cNvPr id="25" name="object 25"/>
          <p:cNvSpPr txBox="1"/>
          <p:nvPr/>
        </p:nvSpPr>
        <p:spPr>
          <a:xfrm>
            <a:off x="4338053" y="1516030"/>
            <a:ext cx="358775" cy="221856"/>
          </a:xfrm>
          <a:prstGeom prst="rect">
            <a:avLst/>
          </a:prstGeom>
        </p:spPr>
        <p:txBody>
          <a:bodyPr vert="horz" wrap="square" lIns="0" tIns="6350" rIns="0" bIns="0" rtlCol="0">
            <a:spAutoFit/>
          </a:bodyPr>
          <a:lstStyle/>
          <a:p>
            <a:pPr marL="6350">
              <a:spcBef>
                <a:spcPts val="50"/>
              </a:spcBef>
            </a:pPr>
            <a:r>
              <a:rPr spc="-13" dirty="0"/>
              <a:t>LLM</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5850" y="222513"/>
            <a:ext cx="4260300" cy="881010"/>
          </a:xfrm>
          <a:prstGeom prst="rect">
            <a:avLst/>
          </a:prstGeom>
        </p:spPr>
        <p:txBody>
          <a:bodyPr spcFirstLastPara="1" vert="horz" wrap="square" lIns="0" tIns="6350" rIns="0" bIns="0" rtlCol="0" anchor="t" anchorCtr="0">
            <a:spAutoFit/>
          </a:bodyPr>
          <a:lstStyle/>
          <a:p>
            <a:pPr marL="158115">
              <a:spcBef>
                <a:spcPts val="50"/>
              </a:spcBef>
            </a:pPr>
            <a:r>
              <a:rPr dirty="0"/>
              <a:t>Summary</a:t>
            </a:r>
            <a:r>
              <a:rPr spc="-145" dirty="0"/>
              <a:t> </a:t>
            </a:r>
            <a:r>
              <a:rPr spc="-40" dirty="0"/>
              <a:t>of</a:t>
            </a:r>
            <a:r>
              <a:rPr spc="-145" dirty="0"/>
              <a:t> </a:t>
            </a:r>
            <a:r>
              <a:rPr spc="-15" dirty="0"/>
              <a:t>in-</a:t>
            </a:r>
            <a:r>
              <a:rPr spc="-18" dirty="0"/>
              <a:t>context</a:t>
            </a:r>
            <a:r>
              <a:rPr spc="-145" dirty="0"/>
              <a:t> </a:t>
            </a:r>
            <a:r>
              <a:rPr dirty="0"/>
              <a:t>learning</a:t>
            </a:r>
            <a:r>
              <a:rPr spc="-145" dirty="0"/>
              <a:t> </a:t>
            </a:r>
            <a:r>
              <a:rPr spc="50" dirty="0"/>
              <a:t>(ICL)</a:t>
            </a:r>
          </a:p>
        </p:txBody>
      </p:sp>
      <p:sp>
        <p:nvSpPr>
          <p:cNvPr id="3" name="object 3"/>
          <p:cNvSpPr txBox="1"/>
          <p:nvPr/>
        </p:nvSpPr>
        <p:spPr>
          <a:xfrm>
            <a:off x="609845" y="1350010"/>
            <a:ext cx="2430463" cy="684803"/>
          </a:xfrm>
          <a:prstGeom prst="rect">
            <a:avLst/>
          </a:prstGeom>
          <a:solidFill>
            <a:srgbClr val="EDEDED"/>
          </a:solidFill>
          <a:ln w="9524">
            <a:solidFill>
              <a:srgbClr val="595959"/>
            </a:solidFill>
          </a:ln>
        </p:spPr>
        <p:txBody>
          <a:bodyPr vert="horz" wrap="square" lIns="0" tIns="83820" rIns="0" bIns="0" rtlCol="0">
            <a:spAutoFit/>
          </a:bodyPr>
          <a:lstStyle/>
          <a:p>
            <a:pPr marL="90488" marR="255588">
              <a:spcBef>
                <a:spcPts val="660"/>
              </a:spcBef>
            </a:pPr>
            <a:r>
              <a:rPr sz="1300" b="1" dirty="0">
                <a:solidFill>
                  <a:srgbClr val="232F3D"/>
                </a:solidFill>
                <a:latin typeface="Courier New"/>
                <a:cs typeface="Courier New"/>
              </a:rPr>
              <a:t>Classify</a:t>
            </a:r>
            <a:r>
              <a:rPr sz="1300" b="1" spc="-63" dirty="0">
                <a:solidFill>
                  <a:srgbClr val="232F3D"/>
                </a:solidFill>
                <a:latin typeface="Courier New"/>
                <a:cs typeface="Courier New"/>
              </a:rPr>
              <a:t> </a:t>
            </a:r>
            <a:r>
              <a:rPr sz="1300" b="1" dirty="0">
                <a:solidFill>
                  <a:srgbClr val="232F3D"/>
                </a:solidFill>
                <a:latin typeface="Courier New"/>
                <a:cs typeface="Courier New"/>
              </a:rPr>
              <a:t>this</a:t>
            </a:r>
            <a:r>
              <a:rPr sz="1300" b="1" spc="-63" dirty="0">
                <a:solidFill>
                  <a:srgbClr val="232F3D"/>
                </a:solidFill>
                <a:latin typeface="Courier New"/>
                <a:cs typeface="Courier New"/>
              </a:rPr>
              <a:t> </a:t>
            </a:r>
            <a:r>
              <a:rPr sz="1300" b="1" spc="-5" dirty="0">
                <a:solidFill>
                  <a:srgbClr val="232F3D"/>
                </a:solidFill>
                <a:latin typeface="Courier New"/>
                <a:cs typeface="Courier New"/>
              </a:rPr>
              <a:t>review: </a:t>
            </a:r>
            <a:r>
              <a:rPr sz="1300" b="1" dirty="0">
                <a:solidFill>
                  <a:srgbClr val="FF00FF"/>
                </a:solidFill>
                <a:latin typeface="Courier New"/>
                <a:cs typeface="Courier New"/>
              </a:rPr>
              <a:t>I</a:t>
            </a:r>
            <a:r>
              <a:rPr sz="1300" b="1" spc="-35" dirty="0">
                <a:solidFill>
                  <a:srgbClr val="FF00FF"/>
                </a:solidFill>
                <a:latin typeface="Courier New"/>
                <a:cs typeface="Courier New"/>
              </a:rPr>
              <a:t> </a:t>
            </a:r>
            <a:r>
              <a:rPr sz="1300" b="1" dirty="0">
                <a:solidFill>
                  <a:srgbClr val="FF00FF"/>
                </a:solidFill>
                <a:latin typeface="Courier New"/>
                <a:cs typeface="Courier New"/>
              </a:rPr>
              <a:t>loved</a:t>
            </a:r>
            <a:r>
              <a:rPr sz="1300" b="1" spc="-35" dirty="0">
                <a:solidFill>
                  <a:srgbClr val="FF00FF"/>
                </a:solidFill>
                <a:latin typeface="Courier New"/>
                <a:cs typeface="Courier New"/>
              </a:rPr>
              <a:t> </a:t>
            </a:r>
            <a:r>
              <a:rPr sz="1300" b="1" dirty="0">
                <a:solidFill>
                  <a:srgbClr val="FF00FF"/>
                </a:solidFill>
                <a:latin typeface="Courier New"/>
                <a:cs typeface="Courier New"/>
              </a:rPr>
              <a:t>this</a:t>
            </a:r>
            <a:r>
              <a:rPr sz="1300" b="1" spc="-35" dirty="0">
                <a:solidFill>
                  <a:srgbClr val="FF00FF"/>
                </a:solidFill>
                <a:latin typeface="Courier New"/>
                <a:cs typeface="Courier New"/>
              </a:rPr>
              <a:t> </a:t>
            </a:r>
            <a:r>
              <a:rPr sz="1300" b="1" spc="-5" dirty="0">
                <a:solidFill>
                  <a:srgbClr val="FF00FF"/>
                </a:solidFill>
                <a:latin typeface="Courier New"/>
                <a:cs typeface="Courier New"/>
              </a:rPr>
              <a:t>movie!</a:t>
            </a:r>
            <a:endParaRPr sz="1300">
              <a:latin typeface="Courier New"/>
              <a:cs typeface="Courier New"/>
            </a:endParaRPr>
          </a:p>
          <a:p>
            <a:pPr marL="90488"/>
            <a:r>
              <a:rPr sz="1300" b="1" spc="-5" dirty="0">
                <a:solidFill>
                  <a:srgbClr val="232F3D"/>
                </a:solidFill>
                <a:latin typeface="Courier New"/>
                <a:cs typeface="Courier New"/>
              </a:rPr>
              <a:t>Sentiment:</a:t>
            </a:r>
            <a:endParaRPr sz="1300">
              <a:latin typeface="Courier New"/>
              <a:cs typeface="Courier New"/>
            </a:endParaRPr>
          </a:p>
        </p:txBody>
      </p:sp>
      <p:sp>
        <p:nvSpPr>
          <p:cNvPr id="4" name="object 4"/>
          <p:cNvSpPr txBox="1"/>
          <p:nvPr/>
        </p:nvSpPr>
        <p:spPr>
          <a:xfrm>
            <a:off x="693984" y="1051462"/>
            <a:ext cx="1483360" cy="206467"/>
          </a:xfrm>
          <a:prstGeom prst="rect">
            <a:avLst/>
          </a:prstGeom>
        </p:spPr>
        <p:txBody>
          <a:bodyPr vert="horz" wrap="square" lIns="0" tIns="6350" rIns="0" bIns="0" rtlCol="0">
            <a:spAutoFit/>
          </a:bodyPr>
          <a:lstStyle/>
          <a:p>
            <a:pPr marL="6350">
              <a:spcBef>
                <a:spcPts val="50"/>
              </a:spcBef>
            </a:pPr>
            <a:r>
              <a:rPr sz="1300" b="1" dirty="0">
                <a:solidFill>
                  <a:srgbClr val="FF00FF"/>
                </a:solidFill>
                <a:latin typeface="Lato"/>
                <a:cs typeface="Lato"/>
              </a:rPr>
              <a:t>Prompt</a:t>
            </a:r>
            <a:r>
              <a:rPr sz="1300" b="1" spc="48" dirty="0">
                <a:solidFill>
                  <a:srgbClr val="FF00FF"/>
                </a:solidFill>
                <a:latin typeface="Lato"/>
                <a:cs typeface="Lato"/>
              </a:rPr>
              <a:t> </a:t>
            </a:r>
            <a:r>
              <a:rPr sz="1300" b="1" spc="-165" dirty="0">
                <a:solidFill>
                  <a:srgbClr val="FF9C3B"/>
                </a:solidFill>
                <a:latin typeface="Lato"/>
                <a:cs typeface="Lato"/>
              </a:rPr>
              <a:t>//</a:t>
            </a:r>
            <a:r>
              <a:rPr sz="1300" b="1" spc="-45" dirty="0">
                <a:solidFill>
                  <a:srgbClr val="FF9C3B"/>
                </a:solidFill>
                <a:latin typeface="Lato"/>
                <a:cs typeface="Lato"/>
              </a:rPr>
              <a:t> </a:t>
            </a:r>
            <a:r>
              <a:rPr sz="1300" b="1" dirty="0">
                <a:solidFill>
                  <a:srgbClr val="FF9C3B"/>
                </a:solidFill>
                <a:latin typeface="Lato"/>
                <a:cs typeface="Lato"/>
              </a:rPr>
              <a:t>Zero</a:t>
            </a:r>
            <a:r>
              <a:rPr sz="1300" b="1" spc="-48" dirty="0">
                <a:solidFill>
                  <a:srgbClr val="FF9C3B"/>
                </a:solidFill>
                <a:latin typeface="Lato"/>
                <a:cs typeface="Lato"/>
              </a:rPr>
              <a:t> </a:t>
            </a:r>
            <a:r>
              <a:rPr sz="1300" b="1" spc="-10" dirty="0">
                <a:solidFill>
                  <a:srgbClr val="FF9C3B"/>
                </a:solidFill>
                <a:latin typeface="Lato"/>
                <a:cs typeface="Lato"/>
              </a:rPr>
              <a:t>Shot</a:t>
            </a:r>
            <a:endParaRPr sz="1300">
              <a:latin typeface="Lato"/>
              <a:cs typeface="Lato"/>
            </a:endParaRPr>
          </a:p>
        </p:txBody>
      </p:sp>
      <p:sp>
        <p:nvSpPr>
          <p:cNvPr id="5" name="object 5"/>
          <p:cNvSpPr txBox="1"/>
          <p:nvPr/>
        </p:nvSpPr>
        <p:spPr>
          <a:xfrm>
            <a:off x="3314931" y="1358822"/>
            <a:ext cx="2430463" cy="1820370"/>
          </a:xfrm>
          <a:prstGeom prst="rect">
            <a:avLst/>
          </a:prstGeom>
          <a:solidFill>
            <a:srgbClr val="EDEDED"/>
          </a:solidFill>
          <a:ln w="9524">
            <a:solidFill>
              <a:srgbClr val="595959"/>
            </a:solidFill>
          </a:ln>
        </p:spPr>
        <p:txBody>
          <a:bodyPr vert="horz" wrap="square" lIns="0" tIns="83185" rIns="0" bIns="0" rtlCol="0">
            <a:spAutoFit/>
          </a:bodyPr>
          <a:lstStyle/>
          <a:p>
            <a:pPr marL="90488" marR="95568">
              <a:spcBef>
                <a:spcPts val="655"/>
              </a:spcBef>
            </a:pPr>
            <a:r>
              <a:rPr b="1" dirty="0">
                <a:solidFill>
                  <a:srgbClr val="232F3D"/>
                </a:solidFill>
                <a:latin typeface="Courier New"/>
                <a:cs typeface="Courier New"/>
              </a:rPr>
              <a:t>Classify</a:t>
            </a:r>
            <a:r>
              <a:rPr b="1" spc="-20" dirty="0">
                <a:solidFill>
                  <a:srgbClr val="232F3D"/>
                </a:solidFill>
                <a:latin typeface="Courier New"/>
                <a:cs typeface="Courier New"/>
              </a:rPr>
              <a:t> </a:t>
            </a:r>
            <a:r>
              <a:rPr b="1" dirty="0">
                <a:solidFill>
                  <a:srgbClr val="232F3D"/>
                </a:solidFill>
                <a:latin typeface="Courier New"/>
                <a:cs typeface="Courier New"/>
              </a:rPr>
              <a:t>this</a:t>
            </a:r>
            <a:r>
              <a:rPr b="1" spc="-15" dirty="0">
                <a:solidFill>
                  <a:srgbClr val="232F3D"/>
                </a:solidFill>
                <a:latin typeface="Courier New"/>
                <a:cs typeface="Courier New"/>
              </a:rPr>
              <a:t> </a:t>
            </a:r>
            <a:r>
              <a:rPr b="1" spc="-5" dirty="0">
                <a:solidFill>
                  <a:srgbClr val="232F3D"/>
                </a:solidFill>
                <a:latin typeface="Courier New"/>
                <a:cs typeface="Courier New"/>
              </a:rPr>
              <a:t>review: </a:t>
            </a:r>
            <a:r>
              <a:rPr b="1" dirty="0">
                <a:solidFill>
                  <a:srgbClr val="FF9C3B"/>
                </a:solidFill>
                <a:latin typeface="Courier New"/>
                <a:cs typeface="Courier New"/>
              </a:rPr>
              <a:t>I</a:t>
            </a:r>
            <a:r>
              <a:rPr b="1" spc="-10" dirty="0">
                <a:solidFill>
                  <a:srgbClr val="FF9C3B"/>
                </a:solidFill>
                <a:latin typeface="Courier New"/>
                <a:cs typeface="Courier New"/>
              </a:rPr>
              <a:t> </a:t>
            </a:r>
            <a:r>
              <a:rPr b="1" dirty="0">
                <a:solidFill>
                  <a:srgbClr val="FF9C3B"/>
                </a:solidFill>
                <a:latin typeface="Courier New"/>
                <a:cs typeface="Courier New"/>
              </a:rPr>
              <a:t>loved</a:t>
            </a:r>
            <a:r>
              <a:rPr b="1" spc="-8" dirty="0">
                <a:solidFill>
                  <a:srgbClr val="FF9C3B"/>
                </a:solidFill>
                <a:latin typeface="Courier New"/>
                <a:cs typeface="Courier New"/>
              </a:rPr>
              <a:t> </a:t>
            </a:r>
            <a:r>
              <a:rPr b="1" dirty="0">
                <a:solidFill>
                  <a:srgbClr val="FF9C3B"/>
                </a:solidFill>
                <a:latin typeface="Courier New"/>
                <a:cs typeface="Courier New"/>
              </a:rPr>
              <a:t>this</a:t>
            </a:r>
            <a:r>
              <a:rPr b="1" spc="-8" dirty="0">
                <a:solidFill>
                  <a:srgbClr val="FF9C3B"/>
                </a:solidFill>
                <a:latin typeface="Courier New"/>
                <a:cs typeface="Courier New"/>
              </a:rPr>
              <a:t> </a:t>
            </a:r>
            <a:r>
              <a:rPr b="1" spc="-5" dirty="0">
                <a:solidFill>
                  <a:srgbClr val="FF9C3B"/>
                </a:solidFill>
                <a:latin typeface="Courier New"/>
                <a:cs typeface="Courier New"/>
              </a:rPr>
              <a:t>movie!</a:t>
            </a:r>
            <a:endParaRPr>
              <a:latin typeface="Courier New"/>
              <a:cs typeface="Courier New"/>
            </a:endParaRPr>
          </a:p>
          <a:p>
            <a:pPr marL="90488">
              <a:tabLst>
                <a:tab pos="1263650" algn="l"/>
              </a:tabLst>
            </a:pPr>
            <a:r>
              <a:rPr b="1" spc="-5" dirty="0">
                <a:solidFill>
                  <a:srgbClr val="232F3D"/>
                </a:solidFill>
                <a:latin typeface="Courier New"/>
                <a:cs typeface="Courier New"/>
              </a:rPr>
              <a:t>Sentiment:</a:t>
            </a:r>
            <a:r>
              <a:rPr b="1" dirty="0">
                <a:solidFill>
                  <a:srgbClr val="232F3D"/>
                </a:solidFill>
                <a:latin typeface="Courier New"/>
                <a:cs typeface="Courier New"/>
              </a:rPr>
              <a:t>	</a:t>
            </a:r>
            <a:r>
              <a:rPr b="1" spc="-5" dirty="0">
                <a:solidFill>
                  <a:srgbClr val="FF9C3B"/>
                </a:solidFill>
                <a:latin typeface="Courier New"/>
                <a:cs typeface="Courier New"/>
              </a:rPr>
              <a:t>Positive</a:t>
            </a:r>
            <a:endParaRPr>
              <a:latin typeface="Courier New"/>
              <a:cs typeface="Courier New"/>
            </a:endParaRPr>
          </a:p>
          <a:p>
            <a:pPr>
              <a:spcBef>
                <a:spcPts val="95"/>
              </a:spcBef>
            </a:pPr>
            <a:endParaRPr>
              <a:latin typeface="Courier New"/>
              <a:cs typeface="Courier New"/>
            </a:endParaRPr>
          </a:p>
          <a:p>
            <a:pPr marL="90488" marR="95568"/>
            <a:r>
              <a:rPr b="1" dirty="0">
                <a:solidFill>
                  <a:srgbClr val="232F3D"/>
                </a:solidFill>
                <a:latin typeface="Courier New"/>
                <a:cs typeface="Courier New"/>
              </a:rPr>
              <a:t>Classify</a:t>
            </a:r>
            <a:r>
              <a:rPr b="1" spc="-20" dirty="0">
                <a:solidFill>
                  <a:srgbClr val="232F3D"/>
                </a:solidFill>
                <a:latin typeface="Courier New"/>
                <a:cs typeface="Courier New"/>
              </a:rPr>
              <a:t> </a:t>
            </a:r>
            <a:r>
              <a:rPr b="1" dirty="0">
                <a:solidFill>
                  <a:srgbClr val="232F3D"/>
                </a:solidFill>
                <a:latin typeface="Courier New"/>
                <a:cs typeface="Courier New"/>
              </a:rPr>
              <a:t>this</a:t>
            </a:r>
            <a:r>
              <a:rPr b="1" spc="-15" dirty="0">
                <a:solidFill>
                  <a:srgbClr val="232F3D"/>
                </a:solidFill>
                <a:latin typeface="Courier New"/>
                <a:cs typeface="Courier New"/>
              </a:rPr>
              <a:t> </a:t>
            </a:r>
            <a:r>
              <a:rPr b="1" spc="-5" dirty="0">
                <a:solidFill>
                  <a:srgbClr val="232F3D"/>
                </a:solidFill>
                <a:latin typeface="Courier New"/>
                <a:cs typeface="Courier New"/>
              </a:rPr>
              <a:t>review: </a:t>
            </a:r>
            <a:r>
              <a:rPr b="1" dirty="0">
                <a:solidFill>
                  <a:srgbClr val="FF00FF"/>
                </a:solidFill>
                <a:latin typeface="Courier New"/>
                <a:cs typeface="Courier New"/>
              </a:rPr>
              <a:t>I</a:t>
            </a:r>
            <a:r>
              <a:rPr b="1" spc="-15" dirty="0">
                <a:solidFill>
                  <a:srgbClr val="FF00FF"/>
                </a:solidFill>
                <a:latin typeface="Courier New"/>
                <a:cs typeface="Courier New"/>
              </a:rPr>
              <a:t> </a:t>
            </a:r>
            <a:r>
              <a:rPr b="1" dirty="0">
                <a:solidFill>
                  <a:srgbClr val="FF00FF"/>
                </a:solidFill>
                <a:latin typeface="Courier New"/>
                <a:cs typeface="Courier New"/>
              </a:rPr>
              <a:t>don’t</a:t>
            </a:r>
            <a:r>
              <a:rPr b="1" spc="-8" dirty="0">
                <a:solidFill>
                  <a:srgbClr val="FF00FF"/>
                </a:solidFill>
                <a:latin typeface="Courier New"/>
                <a:cs typeface="Courier New"/>
              </a:rPr>
              <a:t> </a:t>
            </a:r>
            <a:r>
              <a:rPr b="1" dirty="0">
                <a:solidFill>
                  <a:srgbClr val="FF00FF"/>
                </a:solidFill>
                <a:latin typeface="Courier New"/>
                <a:cs typeface="Courier New"/>
              </a:rPr>
              <a:t>like</a:t>
            </a:r>
            <a:r>
              <a:rPr b="1" spc="-8" dirty="0">
                <a:solidFill>
                  <a:srgbClr val="FF00FF"/>
                </a:solidFill>
                <a:latin typeface="Courier New"/>
                <a:cs typeface="Courier New"/>
              </a:rPr>
              <a:t> </a:t>
            </a:r>
            <a:r>
              <a:rPr b="1" spc="-10" dirty="0">
                <a:solidFill>
                  <a:srgbClr val="FF00FF"/>
                </a:solidFill>
                <a:latin typeface="Courier New"/>
                <a:cs typeface="Courier New"/>
              </a:rPr>
              <a:t>this </a:t>
            </a:r>
            <a:r>
              <a:rPr b="1" spc="-5" dirty="0">
                <a:solidFill>
                  <a:srgbClr val="FF00FF"/>
                </a:solidFill>
                <a:latin typeface="Courier New"/>
                <a:cs typeface="Courier New"/>
              </a:rPr>
              <a:t>chair.</a:t>
            </a:r>
            <a:endParaRPr>
              <a:latin typeface="Courier New"/>
              <a:cs typeface="Courier New"/>
            </a:endParaRPr>
          </a:p>
          <a:p>
            <a:pPr marL="90488"/>
            <a:r>
              <a:rPr b="1" spc="-5" dirty="0">
                <a:solidFill>
                  <a:srgbClr val="232F3D"/>
                </a:solidFill>
                <a:latin typeface="Courier New"/>
                <a:cs typeface="Courier New"/>
              </a:rPr>
              <a:t>Sentiment:</a:t>
            </a:r>
            <a:endParaRPr>
              <a:latin typeface="Courier New"/>
              <a:cs typeface="Courier New"/>
            </a:endParaRPr>
          </a:p>
        </p:txBody>
      </p:sp>
      <p:sp>
        <p:nvSpPr>
          <p:cNvPr id="6" name="object 6"/>
          <p:cNvSpPr txBox="1"/>
          <p:nvPr/>
        </p:nvSpPr>
        <p:spPr>
          <a:xfrm>
            <a:off x="3399069" y="1051458"/>
            <a:ext cx="1444625" cy="206467"/>
          </a:xfrm>
          <a:prstGeom prst="rect">
            <a:avLst/>
          </a:prstGeom>
        </p:spPr>
        <p:txBody>
          <a:bodyPr vert="horz" wrap="square" lIns="0" tIns="6350" rIns="0" bIns="0" rtlCol="0">
            <a:spAutoFit/>
          </a:bodyPr>
          <a:lstStyle/>
          <a:p>
            <a:pPr marL="6350">
              <a:spcBef>
                <a:spcPts val="50"/>
              </a:spcBef>
            </a:pPr>
            <a:r>
              <a:rPr sz="1300" b="1" dirty="0">
                <a:solidFill>
                  <a:srgbClr val="FF00FF"/>
                </a:solidFill>
                <a:latin typeface="Lato"/>
                <a:cs typeface="Lato"/>
              </a:rPr>
              <a:t>Prompt</a:t>
            </a:r>
            <a:r>
              <a:rPr sz="1300" b="1" spc="8" dirty="0">
                <a:solidFill>
                  <a:srgbClr val="FF00FF"/>
                </a:solidFill>
                <a:latin typeface="Lato"/>
                <a:cs typeface="Lato"/>
              </a:rPr>
              <a:t> </a:t>
            </a:r>
            <a:r>
              <a:rPr sz="1300" b="1" spc="-165" dirty="0">
                <a:solidFill>
                  <a:srgbClr val="FF9C3B"/>
                </a:solidFill>
                <a:latin typeface="Lato"/>
                <a:cs typeface="Lato"/>
              </a:rPr>
              <a:t>//</a:t>
            </a:r>
            <a:r>
              <a:rPr sz="1300" b="1" spc="-50" dirty="0">
                <a:solidFill>
                  <a:srgbClr val="FF9C3B"/>
                </a:solidFill>
                <a:latin typeface="Lato"/>
                <a:cs typeface="Lato"/>
              </a:rPr>
              <a:t> </a:t>
            </a:r>
            <a:r>
              <a:rPr sz="1300" b="1" spc="-10" dirty="0">
                <a:solidFill>
                  <a:srgbClr val="FF9C3B"/>
                </a:solidFill>
                <a:latin typeface="Lato"/>
                <a:cs typeface="Lato"/>
              </a:rPr>
              <a:t>One</a:t>
            </a:r>
            <a:r>
              <a:rPr sz="1300" b="1" spc="-53" dirty="0">
                <a:solidFill>
                  <a:srgbClr val="FF9C3B"/>
                </a:solidFill>
                <a:latin typeface="Lato"/>
                <a:cs typeface="Lato"/>
              </a:rPr>
              <a:t> </a:t>
            </a:r>
            <a:r>
              <a:rPr sz="1300" b="1" spc="-10" dirty="0">
                <a:solidFill>
                  <a:srgbClr val="FF9C3B"/>
                </a:solidFill>
                <a:latin typeface="Lato"/>
                <a:cs typeface="Lato"/>
              </a:rPr>
              <a:t>Shot</a:t>
            </a:r>
            <a:endParaRPr sz="1300">
              <a:latin typeface="Lato"/>
              <a:cs typeface="Lato"/>
            </a:endParaRPr>
          </a:p>
        </p:txBody>
      </p:sp>
      <p:sp>
        <p:nvSpPr>
          <p:cNvPr id="7" name="object 7"/>
          <p:cNvSpPr txBox="1"/>
          <p:nvPr/>
        </p:nvSpPr>
        <p:spPr>
          <a:xfrm>
            <a:off x="6020013" y="1365185"/>
            <a:ext cx="2432685" cy="2910412"/>
          </a:xfrm>
          <a:prstGeom prst="rect">
            <a:avLst/>
          </a:prstGeom>
          <a:solidFill>
            <a:srgbClr val="EDEDED"/>
          </a:solidFill>
          <a:ln w="9524">
            <a:solidFill>
              <a:srgbClr val="595959"/>
            </a:solidFill>
          </a:ln>
        </p:spPr>
        <p:txBody>
          <a:bodyPr vert="horz" wrap="square" lIns="0" tIns="83185" rIns="0" bIns="0" rtlCol="0">
            <a:spAutoFit/>
          </a:bodyPr>
          <a:lstStyle/>
          <a:p>
            <a:pPr marL="90488" marR="97790">
              <a:spcBef>
                <a:spcPts val="655"/>
              </a:spcBef>
            </a:pPr>
            <a:r>
              <a:rPr b="1" dirty="0">
                <a:solidFill>
                  <a:srgbClr val="232F3D"/>
                </a:solidFill>
                <a:latin typeface="Courier New"/>
                <a:cs typeface="Courier New"/>
              </a:rPr>
              <a:t>Classify</a:t>
            </a:r>
            <a:r>
              <a:rPr b="1" spc="-20" dirty="0">
                <a:solidFill>
                  <a:srgbClr val="232F3D"/>
                </a:solidFill>
                <a:latin typeface="Courier New"/>
                <a:cs typeface="Courier New"/>
              </a:rPr>
              <a:t> </a:t>
            </a:r>
            <a:r>
              <a:rPr b="1" dirty="0">
                <a:solidFill>
                  <a:srgbClr val="232F3D"/>
                </a:solidFill>
                <a:latin typeface="Courier New"/>
                <a:cs typeface="Courier New"/>
              </a:rPr>
              <a:t>this</a:t>
            </a:r>
            <a:r>
              <a:rPr b="1" spc="-15" dirty="0">
                <a:solidFill>
                  <a:srgbClr val="232F3D"/>
                </a:solidFill>
                <a:latin typeface="Courier New"/>
                <a:cs typeface="Courier New"/>
              </a:rPr>
              <a:t> </a:t>
            </a:r>
            <a:r>
              <a:rPr b="1" spc="-5" dirty="0">
                <a:solidFill>
                  <a:srgbClr val="232F3D"/>
                </a:solidFill>
                <a:latin typeface="Courier New"/>
                <a:cs typeface="Courier New"/>
              </a:rPr>
              <a:t>review: </a:t>
            </a:r>
            <a:r>
              <a:rPr b="1" dirty="0">
                <a:solidFill>
                  <a:srgbClr val="FF9C3B"/>
                </a:solidFill>
                <a:latin typeface="Courier New"/>
                <a:cs typeface="Courier New"/>
              </a:rPr>
              <a:t>I</a:t>
            </a:r>
            <a:r>
              <a:rPr b="1" spc="-10" dirty="0">
                <a:solidFill>
                  <a:srgbClr val="FF9C3B"/>
                </a:solidFill>
                <a:latin typeface="Courier New"/>
                <a:cs typeface="Courier New"/>
              </a:rPr>
              <a:t> </a:t>
            </a:r>
            <a:r>
              <a:rPr b="1" dirty="0">
                <a:solidFill>
                  <a:srgbClr val="FF9C3B"/>
                </a:solidFill>
                <a:latin typeface="Courier New"/>
                <a:cs typeface="Courier New"/>
              </a:rPr>
              <a:t>loved</a:t>
            </a:r>
            <a:r>
              <a:rPr b="1" spc="-8" dirty="0">
                <a:solidFill>
                  <a:srgbClr val="FF9C3B"/>
                </a:solidFill>
                <a:latin typeface="Courier New"/>
                <a:cs typeface="Courier New"/>
              </a:rPr>
              <a:t> </a:t>
            </a:r>
            <a:r>
              <a:rPr b="1" dirty="0">
                <a:solidFill>
                  <a:srgbClr val="FF9C3B"/>
                </a:solidFill>
                <a:latin typeface="Courier New"/>
                <a:cs typeface="Courier New"/>
              </a:rPr>
              <a:t>this</a:t>
            </a:r>
            <a:r>
              <a:rPr b="1" spc="-8" dirty="0">
                <a:solidFill>
                  <a:srgbClr val="FF9C3B"/>
                </a:solidFill>
                <a:latin typeface="Courier New"/>
                <a:cs typeface="Courier New"/>
              </a:rPr>
              <a:t> </a:t>
            </a:r>
            <a:r>
              <a:rPr b="1" spc="-5" dirty="0">
                <a:solidFill>
                  <a:srgbClr val="FF9C3B"/>
                </a:solidFill>
                <a:latin typeface="Courier New"/>
                <a:cs typeface="Courier New"/>
              </a:rPr>
              <a:t>movie!</a:t>
            </a:r>
            <a:endParaRPr>
              <a:latin typeface="Courier New"/>
              <a:cs typeface="Courier New"/>
            </a:endParaRPr>
          </a:p>
          <a:p>
            <a:pPr marL="90488">
              <a:tabLst>
                <a:tab pos="1263968" algn="l"/>
              </a:tabLst>
            </a:pPr>
            <a:r>
              <a:rPr b="1" spc="-5" dirty="0">
                <a:solidFill>
                  <a:srgbClr val="232F3D"/>
                </a:solidFill>
                <a:latin typeface="Courier New"/>
                <a:cs typeface="Courier New"/>
              </a:rPr>
              <a:t>Sentiment:</a:t>
            </a:r>
            <a:r>
              <a:rPr b="1" dirty="0">
                <a:solidFill>
                  <a:srgbClr val="232F3D"/>
                </a:solidFill>
                <a:latin typeface="Courier New"/>
                <a:cs typeface="Courier New"/>
              </a:rPr>
              <a:t>	</a:t>
            </a:r>
            <a:r>
              <a:rPr b="1" spc="-5" dirty="0">
                <a:solidFill>
                  <a:srgbClr val="FF9C3B"/>
                </a:solidFill>
                <a:latin typeface="Courier New"/>
                <a:cs typeface="Courier New"/>
              </a:rPr>
              <a:t>Positive</a:t>
            </a:r>
            <a:endParaRPr>
              <a:latin typeface="Courier New"/>
              <a:cs typeface="Courier New"/>
            </a:endParaRPr>
          </a:p>
          <a:p>
            <a:pPr>
              <a:spcBef>
                <a:spcPts val="95"/>
              </a:spcBef>
            </a:pPr>
            <a:endParaRPr>
              <a:latin typeface="Courier New"/>
              <a:cs typeface="Courier New"/>
            </a:endParaRPr>
          </a:p>
          <a:p>
            <a:pPr marL="90488" marR="97790"/>
            <a:r>
              <a:rPr b="1" dirty="0">
                <a:solidFill>
                  <a:srgbClr val="232F3D"/>
                </a:solidFill>
                <a:latin typeface="Courier New"/>
                <a:cs typeface="Courier New"/>
              </a:rPr>
              <a:t>Classify</a:t>
            </a:r>
            <a:r>
              <a:rPr b="1" spc="-20" dirty="0">
                <a:solidFill>
                  <a:srgbClr val="232F3D"/>
                </a:solidFill>
                <a:latin typeface="Courier New"/>
                <a:cs typeface="Courier New"/>
              </a:rPr>
              <a:t> </a:t>
            </a:r>
            <a:r>
              <a:rPr b="1" dirty="0">
                <a:solidFill>
                  <a:srgbClr val="232F3D"/>
                </a:solidFill>
                <a:latin typeface="Courier New"/>
                <a:cs typeface="Courier New"/>
              </a:rPr>
              <a:t>this</a:t>
            </a:r>
            <a:r>
              <a:rPr b="1" spc="-15" dirty="0">
                <a:solidFill>
                  <a:srgbClr val="232F3D"/>
                </a:solidFill>
                <a:latin typeface="Courier New"/>
                <a:cs typeface="Courier New"/>
              </a:rPr>
              <a:t> </a:t>
            </a:r>
            <a:r>
              <a:rPr b="1" spc="-5" dirty="0">
                <a:solidFill>
                  <a:srgbClr val="232F3D"/>
                </a:solidFill>
                <a:latin typeface="Courier New"/>
                <a:cs typeface="Courier New"/>
              </a:rPr>
              <a:t>review: </a:t>
            </a:r>
            <a:r>
              <a:rPr b="1" dirty="0">
                <a:solidFill>
                  <a:srgbClr val="FF9C3B"/>
                </a:solidFill>
                <a:latin typeface="Courier New"/>
                <a:cs typeface="Courier New"/>
              </a:rPr>
              <a:t>I</a:t>
            </a:r>
            <a:r>
              <a:rPr b="1" spc="-15" dirty="0">
                <a:solidFill>
                  <a:srgbClr val="FF9C3B"/>
                </a:solidFill>
                <a:latin typeface="Courier New"/>
                <a:cs typeface="Courier New"/>
              </a:rPr>
              <a:t> </a:t>
            </a:r>
            <a:r>
              <a:rPr b="1" dirty="0">
                <a:solidFill>
                  <a:srgbClr val="FF9C3B"/>
                </a:solidFill>
                <a:latin typeface="Courier New"/>
                <a:cs typeface="Courier New"/>
              </a:rPr>
              <a:t>don’t</a:t>
            </a:r>
            <a:r>
              <a:rPr b="1" spc="-8" dirty="0">
                <a:solidFill>
                  <a:srgbClr val="FF9C3B"/>
                </a:solidFill>
                <a:latin typeface="Courier New"/>
                <a:cs typeface="Courier New"/>
              </a:rPr>
              <a:t> </a:t>
            </a:r>
            <a:r>
              <a:rPr b="1" dirty="0">
                <a:solidFill>
                  <a:srgbClr val="FF9C3B"/>
                </a:solidFill>
                <a:latin typeface="Courier New"/>
                <a:cs typeface="Courier New"/>
              </a:rPr>
              <a:t>like</a:t>
            </a:r>
            <a:r>
              <a:rPr b="1" spc="-8" dirty="0">
                <a:solidFill>
                  <a:srgbClr val="FF9C3B"/>
                </a:solidFill>
                <a:latin typeface="Courier New"/>
                <a:cs typeface="Courier New"/>
              </a:rPr>
              <a:t> </a:t>
            </a:r>
            <a:r>
              <a:rPr b="1" spc="-10" dirty="0">
                <a:solidFill>
                  <a:srgbClr val="FF9C3B"/>
                </a:solidFill>
                <a:latin typeface="Courier New"/>
                <a:cs typeface="Courier New"/>
              </a:rPr>
              <a:t>this </a:t>
            </a:r>
            <a:r>
              <a:rPr b="1" spc="-5" dirty="0">
                <a:solidFill>
                  <a:srgbClr val="FF9C3B"/>
                </a:solidFill>
                <a:latin typeface="Courier New"/>
                <a:cs typeface="Courier New"/>
              </a:rPr>
              <a:t>chair.</a:t>
            </a:r>
            <a:endParaRPr>
              <a:latin typeface="Courier New"/>
              <a:cs typeface="Courier New"/>
            </a:endParaRPr>
          </a:p>
          <a:p>
            <a:pPr marL="90488">
              <a:tabLst>
                <a:tab pos="1263968" algn="l"/>
              </a:tabLst>
            </a:pPr>
            <a:r>
              <a:rPr b="1" spc="-5" dirty="0">
                <a:solidFill>
                  <a:srgbClr val="232F3D"/>
                </a:solidFill>
                <a:latin typeface="Courier New"/>
                <a:cs typeface="Courier New"/>
              </a:rPr>
              <a:t>Sentiment:</a:t>
            </a:r>
            <a:r>
              <a:rPr b="1" dirty="0">
                <a:solidFill>
                  <a:srgbClr val="232F3D"/>
                </a:solidFill>
                <a:latin typeface="Courier New"/>
                <a:cs typeface="Courier New"/>
              </a:rPr>
              <a:t>	</a:t>
            </a:r>
            <a:r>
              <a:rPr b="1" spc="-5" dirty="0">
                <a:solidFill>
                  <a:srgbClr val="FF9C3B"/>
                </a:solidFill>
                <a:latin typeface="Courier New"/>
                <a:cs typeface="Courier New"/>
              </a:rPr>
              <a:t>Negative</a:t>
            </a:r>
            <a:endParaRPr>
              <a:latin typeface="Courier New"/>
              <a:cs typeface="Courier New"/>
            </a:endParaRPr>
          </a:p>
          <a:p>
            <a:pPr>
              <a:spcBef>
                <a:spcPts val="93"/>
              </a:spcBef>
            </a:pPr>
            <a:endParaRPr>
              <a:latin typeface="Courier New"/>
              <a:cs typeface="Courier New"/>
            </a:endParaRPr>
          </a:p>
          <a:p>
            <a:pPr marL="90488" marR="97790">
              <a:spcBef>
                <a:spcPts val="3"/>
              </a:spcBef>
            </a:pPr>
            <a:r>
              <a:rPr b="1" dirty="0">
                <a:solidFill>
                  <a:srgbClr val="232F3D"/>
                </a:solidFill>
                <a:latin typeface="Courier New"/>
                <a:cs typeface="Courier New"/>
              </a:rPr>
              <a:t>Classify</a:t>
            </a:r>
            <a:r>
              <a:rPr b="1" spc="-20" dirty="0">
                <a:solidFill>
                  <a:srgbClr val="232F3D"/>
                </a:solidFill>
                <a:latin typeface="Courier New"/>
                <a:cs typeface="Courier New"/>
              </a:rPr>
              <a:t> </a:t>
            </a:r>
            <a:r>
              <a:rPr b="1" dirty="0">
                <a:solidFill>
                  <a:srgbClr val="232F3D"/>
                </a:solidFill>
                <a:latin typeface="Courier New"/>
                <a:cs typeface="Courier New"/>
              </a:rPr>
              <a:t>this</a:t>
            </a:r>
            <a:r>
              <a:rPr b="1" spc="-15" dirty="0">
                <a:solidFill>
                  <a:srgbClr val="232F3D"/>
                </a:solidFill>
                <a:latin typeface="Courier New"/>
                <a:cs typeface="Courier New"/>
              </a:rPr>
              <a:t> </a:t>
            </a:r>
            <a:r>
              <a:rPr b="1" spc="-5" dirty="0">
                <a:solidFill>
                  <a:srgbClr val="232F3D"/>
                </a:solidFill>
                <a:latin typeface="Courier New"/>
                <a:cs typeface="Courier New"/>
              </a:rPr>
              <a:t>review: </a:t>
            </a:r>
            <a:r>
              <a:rPr b="1" dirty="0">
                <a:solidFill>
                  <a:srgbClr val="FF00FF"/>
                </a:solidFill>
                <a:latin typeface="Courier New"/>
                <a:cs typeface="Courier New"/>
              </a:rPr>
              <a:t>Who</a:t>
            </a:r>
            <a:r>
              <a:rPr b="1" spc="-15" dirty="0">
                <a:solidFill>
                  <a:srgbClr val="FF00FF"/>
                </a:solidFill>
                <a:latin typeface="Courier New"/>
                <a:cs typeface="Courier New"/>
              </a:rPr>
              <a:t> </a:t>
            </a:r>
            <a:r>
              <a:rPr b="1" dirty="0">
                <a:solidFill>
                  <a:srgbClr val="FF00FF"/>
                </a:solidFill>
                <a:latin typeface="Courier New"/>
                <a:cs typeface="Courier New"/>
              </a:rPr>
              <a:t>would</a:t>
            </a:r>
            <a:r>
              <a:rPr b="1" spc="-10" dirty="0">
                <a:solidFill>
                  <a:srgbClr val="FF00FF"/>
                </a:solidFill>
                <a:latin typeface="Courier New"/>
                <a:cs typeface="Courier New"/>
              </a:rPr>
              <a:t> </a:t>
            </a:r>
            <a:r>
              <a:rPr b="1" dirty="0">
                <a:solidFill>
                  <a:srgbClr val="FF00FF"/>
                </a:solidFill>
                <a:latin typeface="Courier New"/>
                <a:cs typeface="Courier New"/>
              </a:rPr>
              <a:t>use</a:t>
            </a:r>
            <a:r>
              <a:rPr b="1" spc="-8" dirty="0">
                <a:solidFill>
                  <a:srgbClr val="FF00FF"/>
                </a:solidFill>
                <a:latin typeface="Courier New"/>
                <a:cs typeface="Courier New"/>
              </a:rPr>
              <a:t> </a:t>
            </a:r>
            <a:r>
              <a:rPr b="1" spc="-10" dirty="0">
                <a:solidFill>
                  <a:srgbClr val="FF00FF"/>
                </a:solidFill>
                <a:latin typeface="Courier New"/>
                <a:cs typeface="Courier New"/>
              </a:rPr>
              <a:t>this </a:t>
            </a:r>
            <a:r>
              <a:rPr b="1" spc="-5" dirty="0">
                <a:solidFill>
                  <a:srgbClr val="FF00FF"/>
                </a:solidFill>
                <a:latin typeface="Courier New"/>
                <a:cs typeface="Courier New"/>
              </a:rPr>
              <a:t>product?</a:t>
            </a:r>
            <a:endParaRPr>
              <a:latin typeface="Courier New"/>
              <a:cs typeface="Courier New"/>
            </a:endParaRPr>
          </a:p>
          <a:p>
            <a:pPr marL="90488"/>
            <a:r>
              <a:rPr b="1" spc="-5" dirty="0">
                <a:solidFill>
                  <a:srgbClr val="232F3D"/>
                </a:solidFill>
                <a:latin typeface="Courier New"/>
                <a:cs typeface="Courier New"/>
              </a:rPr>
              <a:t>Sentiment:</a:t>
            </a:r>
            <a:endParaRPr>
              <a:latin typeface="Courier New"/>
              <a:cs typeface="Courier New"/>
            </a:endParaRPr>
          </a:p>
        </p:txBody>
      </p:sp>
      <p:sp>
        <p:nvSpPr>
          <p:cNvPr id="8" name="object 8"/>
          <p:cNvSpPr txBox="1"/>
          <p:nvPr/>
        </p:nvSpPr>
        <p:spPr>
          <a:xfrm>
            <a:off x="6104163" y="1051458"/>
            <a:ext cx="1453198" cy="206467"/>
          </a:xfrm>
          <a:prstGeom prst="rect">
            <a:avLst/>
          </a:prstGeom>
        </p:spPr>
        <p:txBody>
          <a:bodyPr vert="horz" wrap="square" lIns="0" tIns="6350" rIns="0" bIns="0" rtlCol="0">
            <a:spAutoFit/>
          </a:bodyPr>
          <a:lstStyle/>
          <a:p>
            <a:pPr marL="6350">
              <a:spcBef>
                <a:spcPts val="50"/>
              </a:spcBef>
            </a:pPr>
            <a:r>
              <a:rPr sz="1300" b="1" dirty="0">
                <a:solidFill>
                  <a:srgbClr val="FF00FF"/>
                </a:solidFill>
                <a:latin typeface="Lato"/>
                <a:cs typeface="Lato"/>
              </a:rPr>
              <a:t>Prompt</a:t>
            </a:r>
            <a:r>
              <a:rPr sz="1300" b="1" spc="140" dirty="0">
                <a:solidFill>
                  <a:srgbClr val="FF00FF"/>
                </a:solidFill>
                <a:latin typeface="Lato"/>
                <a:cs typeface="Lato"/>
              </a:rPr>
              <a:t> </a:t>
            </a:r>
            <a:r>
              <a:rPr sz="1300" b="1" spc="-165" dirty="0">
                <a:solidFill>
                  <a:srgbClr val="FF9C3B"/>
                </a:solidFill>
                <a:latin typeface="Lato"/>
                <a:cs typeface="Lato"/>
              </a:rPr>
              <a:t>//</a:t>
            </a:r>
            <a:r>
              <a:rPr sz="1300" b="1" spc="-53" dirty="0">
                <a:solidFill>
                  <a:srgbClr val="FF9C3B"/>
                </a:solidFill>
                <a:latin typeface="Lato"/>
                <a:cs typeface="Lato"/>
              </a:rPr>
              <a:t> </a:t>
            </a:r>
            <a:r>
              <a:rPr sz="1300" b="1" spc="-25" dirty="0">
                <a:solidFill>
                  <a:srgbClr val="FF9C3B"/>
                </a:solidFill>
                <a:latin typeface="Lato"/>
                <a:cs typeface="Lato"/>
              </a:rPr>
              <a:t>Few</a:t>
            </a:r>
            <a:r>
              <a:rPr sz="1300" b="1" spc="-53" dirty="0">
                <a:solidFill>
                  <a:srgbClr val="FF9C3B"/>
                </a:solidFill>
                <a:latin typeface="Lato"/>
                <a:cs typeface="Lato"/>
              </a:rPr>
              <a:t> </a:t>
            </a:r>
            <a:r>
              <a:rPr sz="1300" b="1" spc="-10" dirty="0">
                <a:solidFill>
                  <a:srgbClr val="FF9C3B"/>
                </a:solidFill>
                <a:latin typeface="Lato"/>
                <a:cs typeface="Lato"/>
              </a:rPr>
              <a:t>Shot</a:t>
            </a:r>
            <a:endParaRPr sz="1300">
              <a:latin typeface="Lato"/>
              <a:cs typeface="Lato"/>
            </a:endParaRPr>
          </a:p>
        </p:txBody>
      </p:sp>
      <p:grpSp>
        <p:nvGrpSpPr>
          <p:cNvPr id="9" name="object 9"/>
          <p:cNvGrpSpPr/>
          <p:nvPr/>
        </p:nvGrpSpPr>
        <p:grpSpPr>
          <a:xfrm>
            <a:off x="8518570" y="1392447"/>
            <a:ext cx="89535" cy="1860868"/>
            <a:chOff x="17037139" y="2784894"/>
            <a:chExt cx="179070" cy="3721735"/>
          </a:xfrm>
        </p:grpSpPr>
        <p:sp>
          <p:nvSpPr>
            <p:cNvPr id="10" name="object 10"/>
            <p:cNvSpPr/>
            <p:nvPr/>
          </p:nvSpPr>
          <p:spPr>
            <a:xfrm>
              <a:off x="17119114" y="2976843"/>
              <a:ext cx="15240" cy="3338195"/>
            </a:xfrm>
            <a:custGeom>
              <a:avLst/>
              <a:gdLst/>
              <a:ahLst/>
              <a:cxnLst/>
              <a:rect l="l" t="t" r="r" b="b"/>
              <a:pathLst>
                <a:path w="15240" h="3338195">
                  <a:moveTo>
                    <a:pt x="0" y="0"/>
                  </a:moveTo>
                  <a:lnTo>
                    <a:pt x="14799" y="3337793"/>
                  </a:lnTo>
                </a:path>
              </a:pathLst>
            </a:custGeom>
            <a:ln w="38099">
              <a:solidFill>
                <a:srgbClr val="595959"/>
              </a:solidFill>
            </a:ln>
          </p:spPr>
          <p:txBody>
            <a:bodyPr wrap="square" lIns="0" tIns="0" rIns="0" bIns="0" rtlCol="0"/>
            <a:lstStyle/>
            <a:p>
              <a:endParaRPr sz="700"/>
            </a:p>
          </p:txBody>
        </p:sp>
        <p:pic>
          <p:nvPicPr>
            <p:cNvPr id="11" name="object 11"/>
            <p:cNvPicPr/>
            <p:nvPr/>
          </p:nvPicPr>
          <p:blipFill>
            <a:blip r:embed="rId2" cstate="print"/>
            <a:stretch>
              <a:fillRect/>
            </a:stretch>
          </p:blipFill>
          <p:spPr>
            <a:xfrm>
              <a:off x="17037139" y="2784894"/>
              <a:ext cx="163974" cy="211274"/>
            </a:xfrm>
            <a:prstGeom prst="rect">
              <a:avLst/>
            </a:prstGeom>
          </p:spPr>
        </p:pic>
        <p:pic>
          <p:nvPicPr>
            <p:cNvPr id="12" name="object 12"/>
            <p:cNvPicPr/>
            <p:nvPr/>
          </p:nvPicPr>
          <p:blipFill>
            <a:blip r:embed="rId3" cstate="print"/>
            <a:stretch>
              <a:fillRect/>
            </a:stretch>
          </p:blipFill>
          <p:spPr>
            <a:xfrm>
              <a:off x="17051914" y="6295312"/>
              <a:ext cx="163974" cy="211274"/>
            </a:xfrm>
            <a:prstGeom prst="rect">
              <a:avLst/>
            </a:prstGeom>
          </p:spPr>
        </p:pic>
      </p:grpSp>
      <p:sp>
        <p:nvSpPr>
          <p:cNvPr id="13" name="object 13"/>
          <p:cNvSpPr txBox="1"/>
          <p:nvPr/>
        </p:nvSpPr>
        <p:spPr>
          <a:xfrm>
            <a:off x="7769130" y="1050950"/>
            <a:ext cx="1323340" cy="221856"/>
          </a:xfrm>
          <a:prstGeom prst="rect">
            <a:avLst/>
          </a:prstGeom>
        </p:spPr>
        <p:txBody>
          <a:bodyPr vert="horz" wrap="square" lIns="0" tIns="6350" rIns="0" bIns="0" rtlCol="0">
            <a:spAutoFit/>
          </a:bodyPr>
          <a:lstStyle/>
          <a:p>
            <a:pPr marL="6350">
              <a:spcBef>
                <a:spcPts val="50"/>
              </a:spcBef>
            </a:pPr>
            <a:r>
              <a:rPr spc="-13" dirty="0">
                <a:latin typeface="Lato"/>
                <a:cs typeface="Lato"/>
              </a:rPr>
              <a:t>&gt;5</a:t>
            </a:r>
            <a:r>
              <a:rPr spc="-78" dirty="0">
                <a:latin typeface="Lato"/>
                <a:cs typeface="Lato"/>
              </a:rPr>
              <a:t> </a:t>
            </a:r>
            <a:r>
              <a:rPr dirty="0">
                <a:latin typeface="Lato"/>
                <a:cs typeface="Lato"/>
              </a:rPr>
              <a:t>or</a:t>
            </a:r>
            <a:r>
              <a:rPr spc="-78" dirty="0">
                <a:latin typeface="Lato"/>
                <a:cs typeface="Lato"/>
              </a:rPr>
              <a:t> </a:t>
            </a:r>
            <a:r>
              <a:rPr spc="-13" dirty="0">
                <a:latin typeface="Lato"/>
                <a:cs typeface="Lato"/>
              </a:rPr>
              <a:t>6</a:t>
            </a:r>
            <a:r>
              <a:rPr spc="-78" dirty="0">
                <a:latin typeface="Lato"/>
                <a:cs typeface="Lato"/>
              </a:rPr>
              <a:t> </a:t>
            </a:r>
            <a:r>
              <a:rPr spc="-5" dirty="0">
                <a:latin typeface="Lato"/>
                <a:cs typeface="Lato"/>
              </a:rPr>
              <a:t>examples</a:t>
            </a:r>
            <a:endParaRPr>
              <a:latin typeface="Lato"/>
              <a:cs typeface="Lato"/>
            </a:endParaRPr>
          </a:p>
        </p:txBody>
      </p:sp>
      <p:sp>
        <p:nvSpPr>
          <p:cNvPr id="14" name="object 14"/>
          <p:cNvSpPr txBox="1"/>
          <p:nvPr/>
        </p:nvSpPr>
        <p:spPr>
          <a:xfrm>
            <a:off x="576826" y="3581402"/>
            <a:ext cx="1928495" cy="498855"/>
          </a:xfrm>
          <a:prstGeom prst="rect">
            <a:avLst/>
          </a:prstGeom>
        </p:spPr>
        <p:txBody>
          <a:bodyPr vert="horz" wrap="square" lIns="0" tIns="6350" rIns="0" bIns="0" rtlCol="0">
            <a:spAutoFit/>
          </a:bodyPr>
          <a:lstStyle/>
          <a:p>
            <a:pPr marL="6350">
              <a:spcBef>
                <a:spcPts val="50"/>
              </a:spcBef>
            </a:pPr>
            <a:r>
              <a:rPr sz="1600" b="1" spc="-5" dirty="0">
                <a:latin typeface="Lato"/>
                <a:cs typeface="Lato"/>
              </a:rPr>
              <a:t>Context</a:t>
            </a:r>
            <a:r>
              <a:rPr sz="1600" b="1" spc="-63" dirty="0">
                <a:latin typeface="Lato"/>
                <a:cs typeface="Lato"/>
              </a:rPr>
              <a:t> </a:t>
            </a:r>
            <a:r>
              <a:rPr sz="1600" b="1" spc="-5" dirty="0">
                <a:latin typeface="Lato"/>
                <a:cs typeface="Lato"/>
              </a:rPr>
              <a:t>Window</a:t>
            </a:r>
            <a:endParaRPr sz="1600">
              <a:latin typeface="Lato"/>
              <a:cs typeface="Lato"/>
            </a:endParaRPr>
          </a:p>
          <a:p>
            <a:pPr marL="6350"/>
            <a:r>
              <a:rPr sz="1600" spc="-13" dirty="0">
                <a:latin typeface="Lato"/>
                <a:cs typeface="Lato"/>
              </a:rPr>
              <a:t>(few</a:t>
            </a:r>
            <a:r>
              <a:rPr sz="1600" spc="-95" dirty="0">
                <a:latin typeface="Lato"/>
                <a:cs typeface="Lato"/>
              </a:rPr>
              <a:t> </a:t>
            </a:r>
            <a:r>
              <a:rPr sz="1600" dirty="0">
                <a:latin typeface="Lato"/>
                <a:cs typeface="Lato"/>
              </a:rPr>
              <a:t>thousand</a:t>
            </a:r>
            <a:r>
              <a:rPr sz="1600" spc="-93" dirty="0">
                <a:latin typeface="Lato"/>
                <a:cs typeface="Lato"/>
              </a:rPr>
              <a:t> </a:t>
            </a:r>
            <a:r>
              <a:rPr sz="1600" spc="-5" dirty="0">
                <a:latin typeface="Lato"/>
                <a:cs typeface="Lato"/>
              </a:rPr>
              <a:t>words)</a:t>
            </a:r>
            <a:endParaRPr sz="1600">
              <a:latin typeface="Lato"/>
              <a:cs typeface="Lato"/>
            </a:endParaRPr>
          </a:p>
        </p:txBody>
      </p:sp>
      <p:grpSp>
        <p:nvGrpSpPr>
          <p:cNvPr id="15" name="object 15"/>
          <p:cNvGrpSpPr/>
          <p:nvPr/>
        </p:nvGrpSpPr>
        <p:grpSpPr>
          <a:xfrm>
            <a:off x="451700" y="1392447"/>
            <a:ext cx="82233" cy="3062923"/>
            <a:chOff x="903400" y="2784894"/>
            <a:chExt cx="164465" cy="6125845"/>
          </a:xfrm>
        </p:grpSpPr>
        <p:sp>
          <p:nvSpPr>
            <p:cNvPr id="16" name="object 16"/>
            <p:cNvSpPr/>
            <p:nvPr/>
          </p:nvSpPr>
          <p:spPr>
            <a:xfrm>
              <a:off x="985383" y="2976843"/>
              <a:ext cx="0" cy="5741670"/>
            </a:xfrm>
            <a:custGeom>
              <a:avLst/>
              <a:gdLst/>
              <a:ahLst/>
              <a:cxnLst/>
              <a:rect l="l" t="t" r="r" b="b"/>
              <a:pathLst>
                <a:path h="5741670">
                  <a:moveTo>
                    <a:pt x="0" y="0"/>
                  </a:moveTo>
                  <a:lnTo>
                    <a:pt x="0" y="5741388"/>
                  </a:lnTo>
                </a:path>
              </a:pathLst>
            </a:custGeom>
            <a:ln w="38099">
              <a:solidFill>
                <a:srgbClr val="595959"/>
              </a:solidFill>
            </a:ln>
          </p:spPr>
          <p:txBody>
            <a:bodyPr wrap="square" lIns="0" tIns="0" rIns="0" bIns="0" rtlCol="0"/>
            <a:lstStyle/>
            <a:p>
              <a:endParaRPr sz="700"/>
            </a:p>
          </p:txBody>
        </p:sp>
        <p:pic>
          <p:nvPicPr>
            <p:cNvPr id="17" name="object 17"/>
            <p:cNvPicPr/>
            <p:nvPr/>
          </p:nvPicPr>
          <p:blipFill>
            <a:blip r:embed="rId4" cstate="print"/>
            <a:stretch>
              <a:fillRect/>
            </a:stretch>
          </p:blipFill>
          <p:spPr>
            <a:xfrm>
              <a:off x="903400" y="2784894"/>
              <a:ext cx="163962" cy="210999"/>
            </a:xfrm>
            <a:prstGeom prst="rect">
              <a:avLst/>
            </a:prstGeom>
          </p:spPr>
        </p:pic>
        <p:pic>
          <p:nvPicPr>
            <p:cNvPr id="18" name="object 18"/>
            <p:cNvPicPr/>
            <p:nvPr/>
          </p:nvPicPr>
          <p:blipFill>
            <a:blip r:embed="rId5" cstate="print"/>
            <a:stretch>
              <a:fillRect/>
            </a:stretch>
          </p:blipFill>
          <p:spPr>
            <a:xfrm>
              <a:off x="903400" y="8699182"/>
              <a:ext cx="163962" cy="210999"/>
            </a:xfrm>
            <a:prstGeom prst="rect">
              <a:avLst/>
            </a:prstGeom>
          </p:spPr>
        </p:pic>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802000" y="1724148"/>
            <a:ext cx="5482273" cy="1681229"/>
          </a:xfrm>
          <a:prstGeom prst="rect">
            <a:avLst/>
          </a:prstGeom>
        </p:spPr>
        <p:txBody>
          <a:bodyPr spcFirstLastPara="1" vert="horz" wrap="square" lIns="0" tIns="6350" rIns="0" bIns="0" rtlCol="0" anchor="t" anchorCtr="0">
            <a:spAutoFit/>
          </a:bodyPr>
          <a:lstStyle/>
          <a:p>
            <a:pPr marL="6350" marR="2540" algn="ctr">
              <a:spcBef>
                <a:spcPts val="50"/>
              </a:spcBef>
            </a:pPr>
            <a:r>
              <a:rPr sz="3600" dirty="0"/>
              <a:t>Helping</a:t>
            </a:r>
            <a:r>
              <a:rPr sz="3600" spc="-188" dirty="0"/>
              <a:t> </a:t>
            </a:r>
            <a:r>
              <a:rPr sz="3600" spc="-25" dirty="0"/>
              <a:t>LLMs</a:t>
            </a:r>
            <a:r>
              <a:rPr sz="3600" spc="-188" dirty="0"/>
              <a:t> </a:t>
            </a:r>
            <a:r>
              <a:rPr sz="3600" dirty="0"/>
              <a:t>reason</a:t>
            </a:r>
            <a:r>
              <a:rPr sz="3600" spc="-188" dirty="0"/>
              <a:t> </a:t>
            </a:r>
            <a:r>
              <a:rPr sz="3600" spc="-13" dirty="0"/>
              <a:t>and </a:t>
            </a:r>
            <a:r>
              <a:rPr sz="3600" dirty="0"/>
              <a:t>plan</a:t>
            </a:r>
            <a:r>
              <a:rPr sz="3600" spc="-183" dirty="0"/>
              <a:t> </a:t>
            </a:r>
            <a:r>
              <a:rPr sz="3600" dirty="0"/>
              <a:t>with</a:t>
            </a:r>
            <a:r>
              <a:rPr sz="3600" spc="-180" dirty="0"/>
              <a:t> </a:t>
            </a:r>
            <a:r>
              <a:rPr sz="3600" spc="-20" dirty="0"/>
              <a:t>Chain-</a:t>
            </a:r>
            <a:r>
              <a:rPr sz="3600" spc="-38" dirty="0"/>
              <a:t>of</a:t>
            </a:r>
            <a:r>
              <a:rPr sz="3600" spc="-388" dirty="0"/>
              <a:t>-</a:t>
            </a:r>
            <a:r>
              <a:rPr sz="3600" spc="-5" dirty="0"/>
              <a:t>Thought Prompting</a:t>
            </a:r>
            <a:endParaRPr sz="360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5850" y="222513"/>
            <a:ext cx="8107964" cy="450123"/>
          </a:xfrm>
          <a:prstGeom prst="rect">
            <a:avLst/>
          </a:prstGeom>
        </p:spPr>
        <p:txBody>
          <a:bodyPr spcFirstLastPara="1" vert="horz" wrap="square" lIns="0" tIns="6350" rIns="0" bIns="0" rtlCol="0" anchor="t" anchorCtr="0">
            <a:spAutoFit/>
          </a:bodyPr>
          <a:lstStyle/>
          <a:p>
            <a:pPr marL="6350">
              <a:spcBef>
                <a:spcPts val="50"/>
              </a:spcBef>
            </a:pPr>
            <a:r>
              <a:rPr spc="-20" dirty="0"/>
              <a:t>LLMs</a:t>
            </a:r>
            <a:r>
              <a:rPr spc="-155" dirty="0"/>
              <a:t> </a:t>
            </a:r>
            <a:r>
              <a:rPr spc="-18" dirty="0"/>
              <a:t>can</a:t>
            </a:r>
            <a:r>
              <a:rPr spc="-155" dirty="0"/>
              <a:t> </a:t>
            </a:r>
            <a:r>
              <a:rPr dirty="0"/>
              <a:t>struggle</a:t>
            </a:r>
            <a:r>
              <a:rPr spc="-155" dirty="0"/>
              <a:t> </a:t>
            </a:r>
            <a:r>
              <a:rPr dirty="0"/>
              <a:t>with</a:t>
            </a:r>
            <a:r>
              <a:rPr spc="-155" dirty="0"/>
              <a:t> </a:t>
            </a:r>
            <a:r>
              <a:rPr spc="-25" dirty="0"/>
              <a:t>complex</a:t>
            </a:r>
            <a:r>
              <a:rPr spc="-153" dirty="0"/>
              <a:t> </a:t>
            </a:r>
            <a:r>
              <a:rPr dirty="0"/>
              <a:t>reasoning</a:t>
            </a:r>
            <a:r>
              <a:rPr spc="-155" dirty="0"/>
              <a:t> </a:t>
            </a:r>
            <a:r>
              <a:rPr spc="-5" dirty="0"/>
              <a:t>problems</a:t>
            </a:r>
          </a:p>
        </p:txBody>
      </p:sp>
      <p:grpSp>
        <p:nvGrpSpPr>
          <p:cNvPr id="3" name="object 3"/>
          <p:cNvGrpSpPr/>
          <p:nvPr/>
        </p:nvGrpSpPr>
        <p:grpSpPr>
          <a:xfrm>
            <a:off x="368218" y="1347616"/>
            <a:ext cx="2851468" cy="2775585"/>
            <a:chOff x="736436" y="2695231"/>
            <a:chExt cx="5702935" cy="5551170"/>
          </a:xfrm>
        </p:grpSpPr>
        <p:sp>
          <p:nvSpPr>
            <p:cNvPr id="4" name="object 4"/>
            <p:cNvSpPr/>
            <p:nvPr/>
          </p:nvSpPr>
          <p:spPr>
            <a:xfrm>
              <a:off x="741198" y="2699994"/>
              <a:ext cx="5693410" cy="5541645"/>
            </a:xfrm>
            <a:custGeom>
              <a:avLst/>
              <a:gdLst/>
              <a:ahLst/>
              <a:cxnLst/>
              <a:rect l="l" t="t" r="r" b="b"/>
              <a:pathLst>
                <a:path w="5693410" h="5541645">
                  <a:moveTo>
                    <a:pt x="5693388" y="5541288"/>
                  </a:moveTo>
                  <a:lnTo>
                    <a:pt x="0" y="5541288"/>
                  </a:lnTo>
                  <a:lnTo>
                    <a:pt x="0" y="0"/>
                  </a:lnTo>
                  <a:lnTo>
                    <a:pt x="5693388" y="0"/>
                  </a:lnTo>
                  <a:lnTo>
                    <a:pt x="5693388" y="5541288"/>
                  </a:lnTo>
                  <a:close/>
                </a:path>
              </a:pathLst>
            </a:custGeom>
            <a:solidFill>
              <a:srgbClr val="EDEDED"/>
            </a:solidFill>
          </p:spPr>
          <p:txBody>
            <a:bodyPr wrap="square" lIns="0" tIns="0" rIns="0" bIns="0" rtlCol="0"/>
            <a:lstStyle/>
            <a:p>
              <a:endParaRPr sz="700"/>
            </a:p>
          </p:txBody>
        </p:sp>
        <p:sp>
          <p:nvSpPr>
            <p:cNvPr id="5" name="object 5"/>
            <p:cNvSpPr/>
            <p:nvPr/>
          </p:nvSpPr>
          <p:spPr>
            <a:xfrm>
              <a:off x="741198" y="2699994"/>
              <a:ext cx="5693410" cy="5541645"/>
            </a:xfrm>
            <a:custGeom>
              <a:avLst/>
              <a:gdLst/>
              <a:ahLst/>
              <a:cxnLst/>
              <a:rect l="l" t="t" r="r" b="b"/>
              <a:pathLst>
                <a:path w="5693410" h="5541645">
                  <a:moveTo>
                    <a:pt x="0" y="0"/>
                  </a:moveTo>
                  <a:lnTo>
                    <a:pt x="5693388" y="0"/>
                  </a:lnTo>
                  <a:lnTo>
                    <a:pt x="5693388" y="5541288"/>
                  </a:lnTo>
                  <a:lnTo>
                    <a:pt x="0" y="5541288"/>
                  </a:lnTo>
                  <a:lnTo>
                    <a:pt x="0" y="0"/>
                  </a:lnTo>
                  <a:close/>
                </a:path>
              </a:pathLst>
            </a:custGeom>
            <a:ln w="9524">
              <a:solidFill>
                <a:srgbClr val="595959"/>
              </a:solidFill>
            </a:ln>
          </p:spPr>
          <p:txBody>
            <a:bodyPr wrap="square" lIns="0" tIns="0" rIns="0" bIns="0" rtlCol="0"/>
            <a:lstStyle/>
            <a:p>
              <a:endParaRPr sz="700"/>
            </a:p>
          </p:txBody>
        </p:sp>
      </p:grpSp>
      <p:sp>
        <p:nvSpPr>
          <p:cNvPr id="6" name="object 6"/>
          <p:cNvSpPr txBox="1"/>
          <p:nvPr/>
        </p:nvSpPr>
        <p:spPr>
          <a:xfrm>
            <a:off x="454737" y="1428041"/>
            <a:ext cx="2664460" cy="1114408"/>
          </a:xfrm>
          <a:prstGeom prst="rect">
            <a:avLst/>
          </a:prstGeom>
        </p:spPr>
        <p:txBody>
          <a:bodyPr vert="horz" wrap="square" lIns="0" tIns="6350" rIns="0" bIns="0" rtlCol="0">
            <a:spAutoFit/>
          </a:bodyPr>
          <a:lstStyle/>
          <a:p>
            <a:pPr marL="6350" marR="2540">
              <a:spcBef>
                <a:spcPts val="50"/>
              </a:spcBef>
            </a:pPr>
            <a:r>
              <a:rPr sz="1200" b="1" dirty="0">
                <a:solidFill>
                  <a:srgbClr val="FF9C3B"/>
                </a:solidFill>
                <a:latin typeface="Courier New"/>
                <a:cs typeface="Courier New"/>
              </a:rPr>
              <a:t>Q:</a:t>
            </a:r>
            <a:r>
              <a:rPr sz="1200" b="1" spc="-15" dirty="0">
                <a:solidFill>
                  <a:srgbClr val="FF9C3B"/>
                </a:solidFill>
                <a:latin typeface="Courier New"/>
                <a:cs typeface="Courier New"/>
              </a:rPr>
              <a:t> </a:t>
            </a:r>
            <a:r>
              <a:rPr sz="1200" b="1" dirty="0">
                <a:solidFill>
                  <a:srgbClr val="FF9C3B"/>
                </a:solidFill>
                <a:latin typeface="Courier New"/>
                <a:cs typeface="Courier New"/>
              </a:rPr>
              <a:t>Roger</a:t>
            </a:r>
            <a:r>
              <a:rPr sz="1200" b="1" spc="-8" dirty="0">
                <a:solidFill>
                  <a:srgbClr val="FF9C3B"/>
                </a:solidFill>
                <a:latin typeface="Courier New"/>
                <a:cs typeface="Courier New"/>
              </a:rPr>
              <a:t> </a:t>
            </a:r>
            <a:r>
              <a:rPr sz="1200" b="1" dirty="0">
                <a:solidFill>
                  <a:srgbClr val="FF9C3B"/>
                </a:solidFill>
                <a:latin typeface="Courier New"/>
                <a:cs typeface="Courier New"/>
              </a:rPr>
              <a:t>has</a:t>
            </a:r>
            <a:r>
              <a:rPr sz="1200" b="1" spc="-10" dirty="0">
                <a:solidFill>
                  <a:srgbClr val="FF9C3B"/>
                </a:solidFill>
                <a:latin typeface="Courier New"/>
                <a:cs typeface="Courier New"/>
              </a:rPr>
              <a:t> </a:t>
            </a:r>
            <a:r>
              <a:rPr sz="1200" b="1" dirty="0">
                <a:solidFill>
                  <a:srgbClr val="FF9C3B"/>
                </a:solidFill>
                <a:latin typeface="Courier New"/>
                <a:cs typeface="Courier New"/>
              </a:rPr>
              <a:t>5</a:t>
            </a:r>
            <a:r>
              <a:rPr sz="1200" b="1" spc="-8" dirty="0">
                <a:solidFill>
                  <a:srgbClr val="FF9C3B"/>
                </a:solidFill>
                <a:latin typeface="Courier New"/>
                <a:cs typeface="Courier New"/>
              </a:rPr>
              <a:t> </a:t>
            </a:r>
            <a:r>
              <a:rPr sz="1200" b="1" dirty="0">
                <a:solidFill>
                  <a:srgbClr val="FF9C3B"/>
                </a:solidFill>
                <a:latin typeface="Courier New"/>
                <a:cs typeface="Courier New"/>
              </a:rPr>
              <a:t>tennis</a:t>
            </a:r>
            <a:r>
              <a:rPr sz="1200" b="1" spc="-8" dirty="0">
                <a:solidFill>
                  <a:srgbClr val="FF9C3B"/>
                </a:solidFill>
                <a:latin typeface="Courier New"/>
                <a:cs typeface="Courier New"/>
              </a:rPr>
              <a:t> </a:t>
            </a:r>
            <a:r>
              <a:rPr sz="1200" b="1" spc="-5" dirty="0">
                <a:solidFill>
                  <a:srgbClr val="FF9C3B"/>
                </a:solidFill>
                <a:latin typeface="Courier New"/>
                <a:cs typeface="Courier New"/>
              </a:rPr>
              <a:t>balls. </a:t>
            </a:r>
            <a:r>
              <a:rPr sz="1200" b="1" dirty="0">
                <a:solidFill>
                  <a:srgbClr val="FF9C3B"/>
                </a:solidFill>
                <a:latin typeface="Courier New"/>
                <a:cs typeface="Courier New"/>
              </a:rPr>
              <a:t>He</a:t>
            </a:r>
            <a:r>
              <a:rPr sz="1200" b="1" spc="-8" dirty="0">
                <a:solidFill>
                  <a:srgbClr val="FF9C3B"/>
                </a:solidFill>
                <a:latin typeface="Courier New"/>
                <a:cs typeface="Courier New"/>
              </a:rPr>
              <a:t> </a:t>
            </a:r>
            <a:r>
              <a:rPr sz="1200" b="1" dirty="0">
                <a:solidFill>
                  <a:srgbClr val="FF9C3B"/>
                </a:solidFill>
                <a:latin typeface="Courier New"/>
                <a:cs typeface="Courier New"/>
              </a:rPr>
              <a:t>buys</a:t>
            </a:r>
            <a:r>
              <a:rPr sz="1200" b="1" spc="-8" dirty="0">
                <a:solidFill>
                  <a:srgbClr val="FF9C3B"/>
                </a:solidFill>
                <a:latin typeface="Courier New"/>
                <a:cs typeface="Courier New"/>
              </a:rPr>
              <a:t> </a:t>
            </a:r>
            <a:r>
              <a:rPr sz="1200" b="1" dirty="0">
                <a:solidFill>
                  <a:srgbClr val="FF9C3B"/>
                </a:solidFill>
                <a:latin typeface="Courier New"/>
                <a:cs typeface="Courier New"/>
              </a:rPr>
              <a:t>2</a:t>
            </a:r>
            <a:r>
              <a:rPr sz="1200" b="1" spc="-8" dirty="0">
                <a:solidFill>
                  <a:srgbClr val="FF9C3B"/>
                </a:solidFill>
                <a:latin typeface="Courier New"/>
                <a:cs typeface="Courier New"/>
              </a:rPr>
              <a:t> </a:t>
            </a:r>
            <a:r>
              <a:rPr sz="1200" b="1" dirty="0">
                <a:solidFill>
                  <a:srgbClr val="FF9C3B"/>
                </a:solidFill>
                <a:latin typeface="Courier New"/>
                <a:cs typeface="Courier New"/>
              </a:rPr>
              <a:t>more</a:t>
            </a:r>
            <a:r>
              <a:rPr sz="1200" b="1" spc="-8" dirty="0">
                <a:solidFill>
                  <a:srgbClr val="FF9C3B"/>
                </a:solidFill>
                <a:latin typeface="Courier New"/>
                <a:cs typeface="Courier New"/>
              </a:rPr>
              <a:t> </a:t>
            </a:r>
            <a:r>
              <a:rPr sz="1200" b="1" dirty="0">
                <a:solidFill>
                  <a:srgbClr val="FF9C3B"/>
                </a:solidFill>
                <a:latin typeface="Courier New"/>
                <a:cs typeface="Courier New"/>
              </a:rPr>
              <a:t>cans</a:t>
            </a:r>
            <a:r>
              <a:rPr sz="1200" b="1" spc="-8" dirty="0">
                <a:solidFill>
                  <a:srgbClr val="FF9C3B"/>
                </a:solidFill>
                <a:latin typeface="Courier New"/>
                <a:cs typeface="Courier New"/>
              </a:rPr>
              <a:t> </a:t>
            </a:r>
            <a:r>
              <a:rPr sz="1200" b="1" dirty="0">
                <a:solidFill>
                  <a:srgbClr val="FF9C3B"/>
                </a:solidFill>
                <a:latin typeface="Courier New"/>
                <a:cs typeface="Courier New"/>
              </a:rPr>
              <a:t>of</a:t>
            </a:r>
            <a:r>
              <a:rPr sz="1200" b="1" spc="-5" dirty="0">
                <a:solidFill>
                  <a:srgbClr val="FF9C3B"/>
                </a:solidFill>
                <a:latin typeface="Courier New"/>
                <a:cs typeface="Courier New"/>
              </a:rPr>
              <a:t> tennis </a:t>
            </a:r>
            <a:r>
              <a:rPr sz="1200" b="1" dirty="0">
                <a:solidFill>
                  <a:srgbClr val="FF9C3B"/>
                </a:solidFill>
                <a:latin typeface="Courier New"/>
                <a:cs typeface="Courier New"/>
              </a:rPr>
              <a:t>balls.</a:t>
            </a:r>
            <a:r>
              <a:rPr sz="1200" b="1" spc="-15" dirty="0">
                <a:solidFill>
                  <a:srgbClr val="FF9C3B"/>
                </a:solidFill>
                <a:latin typeface="Courier New"/>
                <a:cs typeface="Courier New"/>
              </a:rPr>
              <a:t> </a:t>
            </a:r>
            <a:r>
              <a:rPr sz="1200" b="1" dirty="0">
                <a:solidFill>
                  <a:srgbClr val="FF9C3B"/>
                </a:solidFill>
                <a:latin typeface="Courier New"/>
                <a:cs typeface="Courier New"/>
              </a:rPr>
              <a:t>Each</a:t>
            </a:r>
            <a:r>
              <a:rPr sz="1200" b="1" spc="-8" dirty="0">
                <a:solidFill>
                  <a:srgbClr val="FF9C3B"/>
                </a:solidFill>
                <a:latin typeface="Courier New"/>
                <a:cs typeface="Courier New"/>
              </a:rPr>
              <a:t> </a:t>
            </a:r>
            <a:r>
              <a:rPr sz="1200" b="1" dirty="0">
                <a:solidFill>
                  <a:srgbClr val="FF9C3B"/>
                </a:solidFill>
                <a:latin typeface="Courier New"/>
                <a:cs typeface="Courier New"/>
              </a:rPr>
              <a:t>can</a:t>
            </a:r>
            <a:r>
              <a:rPr sz="1200" b="1" spc="-10" dirty="0">
                <a:solidFill>
                  <a:srgbClr val="FF9C3B"/>
                </a:solidFill>
                <a:latin typeface="Courier New"/>
                <a:cs typeface="Courier New"/>
              </a:rPr>
              <a:t> </a:t>
            </a:r>
            <a:r>
              <a:rPr sz="1200" b="1" dirty="0">
                <a:solidFill>
                  <a:srgbClr val="FF9C3B"/>
                </a:solidFill>
                <a:latin typeface="Courier New"/>
                <a:cs typeface="Courier New"/>
              </a:rPr>
              <a:t>has</a:t>
            </a:r>
            <a:r>
              <a:rPr sz="1200" b="1" spc="-8" dirty="0">
                <a:solidFill>
                  <a:srgbClr val="FF9C3B"/>
                </a:solidFill>
                <a:latin typeface="Courier New"/>
                <a:cs typeface="Courier New"/>
              </a:rPr>
              <a:t> </a:t>
            </a:r>
            <a:r>
              <a:rPr sz="1200" b="1" dirty="0">
                <a:solidFill>
                  <a:srgbClr val="FF9C3B"/>
                </a:solidFill>
                <a:latin typeface="Courier New"/>
                <a:cs typeface="Courier New"/>
              </a:rPr>
              <a:t>3</a:t>
            </a:r>
            <a:r>
              <a:rPr sz="1200" b="1" spc="-8" dirty="0">
                <a:solidFill>
                  <a:srgbClr val="FF9C3B"/>
                </a:solidFill>
                <a:latin typeface="Courier New"/>
                <a:cs typeface="Courier New"/>
              </a:rPr>
              <a:t> </a:t>
            </a:r>
            <a:r>
              <a:rPr sz="1200" b="1" spc="-5" dirty="0">
                <a:solidFill>
                  <a:srgbClr val="FF9C3B"/>
                </a:solidFill>
                <a:latin typeface="Courier New"/>
                <a:cs typeface="Courier New"/>
              </a:rPr>
              <a:t>tennis </a:t>
            </a:r>
            <a:r>
              <a:rPr sz="1200" b="1" dirty="0">
                <a:solidFill>
                  <a:srgbClr val="FF9C3B"/>
                </a:solidFill>
                <a:latin typeface="Courier New"/>
                <a:cs typeface="Courier New"/>
              </a:rPr>
              <a:t>balls.</a:t>
            </a:r>
            <a:r>
              <a:rPr sz="1200" b="1" spc="-18" dirty="0">
                <a:solidFill>
                  <a:srgbClr val="FF9C3B"/>
                </a:solidFill>
                <a:latin typeface="Courier New"/>
                <a:cs typeface="Courier New"/>
              </a:rPr>
              <a:t> </a:t>
            </a:r>
            <a:r>
              <a:rPr sz="1200" b="1" dirty="0">
                <a:solidFill>
                  <a:srgbClr val="FF9C3B"/>
                </a:solidFill>
                <a:latin typeface="Courier New"/>
                <a:cs typeface="Courier New"/>
              </a:rPr>
              <a:t>How</a:t>
            </a:r>
            <a:r>
              <a:rPr sz="1200" b="1" spc="-13" dirty="0">
                <a:solidFill>
                  <a:srgbClr val="FF9C3B"/>
                </a:solidFill>
                <a:latin typeface="Courier New"/>
                <a:cs typeface="Courier New"/>
              </a:rPr>
              <a:t> </a:t>
            </a:r>
            <a:r>
              <a:rPr sz="1200" b="1" dirty="0">
                <a:solidFill>
                  <a:srgbClr val="FF9C3B"/>
                </a:solidFill>
                <a:latin typeface="Courier New"/>
                <a:cs typeface="Courier New"/>
              </a:rPr>
              <a:t>many</a:t>
            </a:r>
            <a:r>
              <a:rPr sz="1200" b="1" spc="-13" dirty="0">
                <a:solidFill>
                  <a:srgbClr val="FF9C3B"/>
                </a:solidFill>
                <a:latin typeface="Courier New"/>
                <a:cs typeface="Courier New"/>
              </a:rPr>
              <a:t> </a:t>
            </a:r>
            <a:r>
              <a:rPr sz="1200" b="1" dirty="0">
                <a:solidFill>
                  <a:srgbClr val="FF9C3B"/>
                </a:solidFill>
                <a:latin typeface="Courier New"/>
                <a:cs typeface="Courier New"/>
              </a:rPr>
              <a:t>tennis</a:t>
            </a:r>
            <a:r>
              <a:rPr sz="1200" b="1" spc="-10" dirty="0">
                <a:solidFill>
                  <a:srgbClr val="FF9C3B"/>
                </a:solidFill>
                <a:latin typeface="Courier New"/>
                <a:cs typeface="Courier New"/>
              </a:rPr>
              <a:t> </a:t>
            </a:r>
            <a:r>
              <a:rPr sz="1200" b="1" spc="-5" dirty="0">
                <a:solidFill>
                  <a:srgbClr val="FF9C3B"/>
                </a:solidFill>
                <a:latin typeface="Courier New"/>
                <a:cs typeface="Courier New"/>
              </a:rPr>
              <a:t>balls </a:t>
            </a:r>
            <a:r>
              <a:rPr sz="1200" b="1" dirty="0">
                <a:solidFill>
                  <a:srgbClr val="FF9C3B"/>
                </a:solidFill>
                <a:latin typeface="Courier New"/>
                <a:cs typeface="Courier New"/>
              </a:rPr>
              <a:t>does</a:t>
            </a:r>
            <a:r>
              <a:rPr sz="1200" b="1" spc="-10" dirty="0">
                <a:solidFill>
                  <a:srgbClr val="FF9C3B"/>
                </a:solidFill>
                <a:latin typeface="Courier New"/>
                <a:cs typeface="Courier New"/>
              </a:rPr>
              <a:t> </a:t>
            </a:r>
            <a:r>
              <a:rPr sz="1200" b="1" dirty="0">
                <a:solidFill>
                  <a:srgbClr val="FF9C3B"/>
                </a:solidFill>
                <a:latin typeface="Courier New"/>
                <a:cs typeface="Courier New"/>
              </a:rPr>
              <a:t>he</a:t>
            </a:r>
            <a:r>
              <a:rPr sz="1200" b="1" spc="-8" dirty="0">
                <a:solidFill>
                  <a:srgbClr val="FF9C3B"/>
                </a:solidFill>
                <a:latin typeface="Courier New"/>
                <a:cs typeface="Courier New"/>
              </a:rPr>
              <a:t> </a:t>
            </a:r>
            <a:r>
              <a:rPr sz="1200" b="1" dirty="0">
                <a:solidFill>
                  <a:srgbClr val="FF9C3B"/>
                </a:solidFill>
                <a:latin typeface="Courier New"/>
                <a:cs typeface="Courier New"/>
              </a:rPr>
              <a:t>have</a:t>
            </a:r>
            <a:r>
              <a:rPr sz="1200" b="1" spc="-8" dirty="0">
                <a:solidFill>
                  <a:srgbClr val="FF9C3B"/>
                </a:solidFill>
                <a:latin typeface="Courier New"/>
                <a:cs typeface="Courier New"/>
              </a:rPr>
              <a:t> </a:t>
            </a:r>
            <a:r>
              <a:rPr sz="1200" b="1" spc="-10" dirty="0">
                <a:solidFill>
                  <a:srgbClr val="FF9C3B"/>
                </a:solidFill>
                <a:latin typeface="Courier New"/>
                <a:cs typeface="Courier New"/>
              </a:rPr>
              <a:t>now?</a:t>
            </a:r>
            <a:endParaRPr sz="1200">
              <a:latin typeface="Courier New"/>
              <a:cs typeface="Courier New"/>
            </a:endParaRPr>
          </a:p>
        </p:txBody>
      </p:sp>
      <p:sp>
        <p:nvSpPr>
          <p:cNvPr id="7" name="object 7"/>
          <p:cNvSpPr txBox="1"/>
          <p:nvPr/>
        </p:nvSpPr>
        <p:spPr>
          <a:xfrm>
            <a:off x="454737" y="2525319"/>
            <a:ext cx="1750060" cy="191078"/>
          </a:xfrm>
          <a:prstGeom prst="rect">
            <a:avLst/>
          </a:prstGeom>
        </p:spPr>
        <p:txBody>
          <a:bodyPr vert="horz" wrap="square" lIns="0" tIns="6350" rIns="0" bIns="0" rtlCol="0">
            <a:spAutoFit/>
          </a:bodyPr>
          <a:lstStyle/>
          <a:p>
            <a:pPr marL="6350">
              <a:spcBef>
                <a:spcPts val="50"/>
              </a:spcBef>
            </a:pPr>
            <a:r>
              <a:rPr sz="1200" b="1" dirty="0">
                <a:solidFill>
                  <a:srgbClr val="FF9C3B"/>
                </a:solidFill>
                <a:latin typeface="Courier New"/>
                <a:cs typeface="Courier New"/>
              </a:rPr>
              <a:t>A:</a:t>
            </a:r>
            <a:r>
              <a:rPr sz="1200" b="1" spc="-10" dirty="0">
                <a:solidFill>
                  <a:srgbClr val="FF9C3B"/>
                </a:solidFill>
                <a:latin typeface="Courier New"/>
                <a:cs typeface="Courier New"/>
              </a:rPr>
              <a:t> </a:t>
            </a:r>
            <a:r>
              <a:rPr sz="1200" b="1" dirty="0">
                <a:solidFill>
                  <a:srgbClr val="FF9C3B"/>
                </a:solidFill>
                <a:latin typeface="Courier New"/>
                <a:cs typeface="Courier New"/>
              </a:rPr>
              <a:t>The</a:t>
            </a:r>
            <a:r>
              <a:rPr sz="1200" b="1" spc="-8" dirty="0">
                <a:solidFill>
                  <a:srgbClr val="FF9C3B"/>
                </a:solidFill>
                <a:latin typeface="Courier New"/>
                <a:cs typeface="Courier New"/>
              </a:rPr>
              <a:t> </a:t>
            </a:r>
            <a:r>
              <a:rPr sz="1200" b="1" dirty="0">
                <a:solidFill>
                  <a:srgbClr val="FF9C3B"/>
                </a:solidFill>
                <a:latin typeface="Courier New"/>
                <a:cs typeface="Courier New"/>
              </a:rPr>
              <a:t>answer</a:t>
            </a:r>
            <a:r>
              <a:rPr sz="1200" b="1" spc="-8" dirty="0">
                <a:solidFill>
                  <a:srgbClr val="FF9C3B"/>
                </a:solidFill>
                <a:latin typeface="Courier New"/>
                <a:cs typeface="Courier New"/>
              </a:rPr>
              <a:t> </a:t>
            </a:r>
            <a:r>
              <a:rPr sz="1200" b="1" dirty="0">
                <a:solidFill>
                  <a:srgbClr val="FF9C3B"/>
                </a:solidFill>
                <a:latin typeface="Courier New"/>
                <a:cs typeface="Courier New"/>
              </a:rPr>
              <a:t>is</a:t>
            </a:r>
            <a:r>
              <a:rPr sz="1200" b="1" spc="-8" dirty="0">
                <a:solidFill>
                  <a:srgbClr val="FF9C3B"/>
                </a:solidFill>
                <a:latin typeface="Courier New"/>
                <a:cs typeface="Courier New"/>
              </a:rPr>
              <a:t> </a:t>
            </a:r>
            <a:r>
              <a:rPr sz="1200" b="1" spc="-13" dirty="0">
                <a:solidFill>
                  <a:srgbClr val="FF9C3B"/>
                </a:solidFill>
                <a:latin typeface="Courier New"/>
                <a:cs typeface="Courier New"/>
              </a:rPr>
              <a:t>11</a:t>
            </a:r>
            <a:endParaRPr sz="1200">
              <a:latin typeface="Courier New"/>
              <a:cs typeface="Courier New"/>
            </a:endParaRPr>
          </a:p>
        </p:txBody>
      </p:sp>
      <p:sp>
        <p:nvSpPr>
          <p:cNvPr id="8" name="object 8"/>
          <p:cNvSpPr txBox="1"/>
          <p:nvPr/>
        </p:nvSpPr>
        <p:spPr>
          <a:xfrm>
            <a:off x="454737" y="2891078"/>
            <a:ext cx="2664460" cy="929742"/>
          </a:xfrm>
          <a:prstGeom prst="rect">
            <a:avLst/>
          </a:prstGeom>
        </p:spPr>
        <p:txBody>
          <a:bodyPr vert="horz" wrap="square" lIns="0" tIns="6350" rIns="0" bIns="0" rtlCol="0">
            <a:spAutoFit/>
          </a:bodyPr>
          <a:lstStyle/>
          <a:p>
            <a:pPr marL="6350" marR="2540">
              <a:spcBef>
                <a:spcPts val="50"/>
              </a:spcBef>
            </a:pPr>
            <a:r>
              <a:rPr sz="1200" b="1" dirty="0">
                <a:solidFill>
                  <a:srgbClr val="232F3D"/>
                </a:solidFill>
                <a:latin typeface="Courier New"/>
                <a:cs typeface="Courier New"/>
              </a:rPr>
              <a:t>Q:</a:t>
            </a:r>
            <a:r>
              <a:rPr sz="1200" b="1" spc="-18" dirty="0">
                <a:solidFill>
                  <a:srgbClr val="232F3D"/>
                </a:solidFill>
                <a:latin typeface="Courier New"/>
                <a:cs typeface="Courier New"/>
              </a:rPr>
              <a:t> </a:t>
            </a:r>
            <a:r>
              <a:rPr sz="1200" b="1" dirty="0">
                <a:solidFill>
                  <a:srgbClr val="232F3D"/>
                </a:solidFill>
                <a:latin typeface="Courier New"/>
                <a:cs typeface="Courier New"/>
              </a:rPr>
              <a:t>The</a:t>
            </a:r>
            <a:r>
              <a:rPr sz="1200" b="1" spc="-10" dirty="0">
                <a:solidFill>
                  <a:srgbClr val="232F3D"/>
                </a:solidFill>
                <a:latin typeface="Courier New"/>
                <a:cs typeface="Courier New"/>
              </a:rPr>
              <a:t> </a:t>
            </a:r>
            <a:r>
              <a:rPr sz="1200" b="1" dirty="0">
                <a:solidFill>
                  <a:srgbClr val="232F3D"/>
                </a:solidFill>
                <a:latin typeface="Courier New"/>
                <a:cs typeface="Courier New"/>
              </a:rPr>
              <a:t>cafeteria</a:t>
            </a:r>
            <a:r>
              <a:rPr sz="1200" b="1" spc="-10" dirty="0">
                <a:solidFill>
                  <a:srgbClr val="232F3D"/>
                </a:solidFill>
                <a:latin typeface="Courier New"/>
                <a:cs typeface="Courier New"/>
              </a:rPr>
              <a:t> </a:t>
            </a:r>
            <a:r>
              <a:rPr sz="1200" b="1" dirty="0">
                <a:solidFill>
                  <a:srgbClr val="232F3D"/>
                </a:solidFill>
                <a:latin typeface="Courier New"/>
                <a:cs typeface="Courier New"/>
              </a:rPr>
              <a:t>had</a:t>
            </a:r>
            <a:r>
              <a:rPr sz="1200" b="1" spc="-10" dirty="0">
                <a:solidFill>
                  <a:srgbClr val="232F3D"/>
                </a:solidFill>
                <a:latin typeface="Courier New"/>
                <a:cs typeface="Courier New"/>
              </a:rPr>
              <a:t> </a:t>
            </a:r>
            <a:r>
              <a:rPr sz="1200" b="1" spc="-13" dirty="0">
                <a:solidFill>
                  <a:srgbClr val="232F3D"/>
                </a:solidFill>
                <a:latin typeface="Courier New"/>
                <a:cs typeface="Courier New"/>
              </a:rPr>
              <a:t>23 </a:t>
            </a:r>
            <a:r>
              <a:rPr sz="1200" b="1" dirty="0">
                <a:solidFill>
                  <a:srgbClr val="232F3D"/>
                </a:solidFill>
                <a:latin typeface="Courier New"/>
                <a:cs typeface="Courier New"/>
              </a:rPr>
              <a:t>apples.</a:t>
            </a:r>
            <a:r>
              <a:rPr sz="1200" b="1" spc="-15" dirty="0">
                <a:solidFill>
                  <a:srgbClr val="232F3D"/>
                </a:solidFill>
                <a:latin typeface="Courier New"/>
                <a:cs typeface="Courier New"/>
              </a:rPr>
              <a:t> </a:t>
            </a:r>
            <a:r>
              <a:rPr sz="1200" b="1" dirty="0">
                <a:solidFill>
                  <a:srgbClr val="232F3D"/>
                </a:solidFill>
                <a:latin typeface="Courier New"/>
                <a:cs typeface="Courier New"/>
              </a:rPr>
              <a:t>If</a:t>
            </a:r>
            <a:r>
              <a:rPr sz="1200" b="1" spc="-10" dirty="0">
                <a:solidFill>
                  <a:srgbClr val="232F3D"/>
                </a:solidFill>
                <a:latin typeface="Courier New"/>
                <a:cs typeface="Courier New"/>
              </a:rPr>
              <a:t> </a:t>
            </a:r>
            <a:r>
              <a:rPr sz="1200" b="1" dirty="0">
                <a:solidFill>
                  <a:srgbClr val="232F3D"/>
                </a:solidFill>
                <a:latin typeface="Courier New"/>
                <a:cs typeface="Courier New"/>
              </a:rPr>
              <a:t>they</a:t>
            </a:r>
            <a:r>
              <a:rPr sz="1200" b="1" spc="-10" dirty="0">
                <a:solidFill>
                  <a:srgbClr val="232F3D"/>
                </a:solidFill>
                <a:latin typeface="Courier New"/>
                <a:cs typeface="Courier New"/>
              </a:rPr>
              <a:t> </a:t>
            </a:r>
            <a:r>
              <a:rPr sz="1200" b="1" dirty="0">
                <a:solidFill>
                  <a:srgbClr val="232F3D"/>
                </a:solidFill>
                <a:latin typeface="Courier New"/>
                <a:cs typeface="Courier New"/>
              </a:rPr>
              <a:t>used</a:t>
            </a:r>
            <a:r>
              <a:rPr sz="1200" b="1" spc="-10" dirty="0">
                <a:solidFill>
                  <a:srgbClr val="232F3D"/>
                </a:solidFill>
                <a:latin typeface="Courier New"/>
                <a:cs typeface="Courier New"/>
              </a:rPr>
              <a:t> </a:t>
            </a:r>
            <a:r>
              <a:rPr sz="1200" b="1" dirty="0">
                <a:solidFill>
                  <a:srgbClr val="232F3D"/>
                </a:solidFill>
                <a:latin typeface="Courier New"/>
                <a:cs typeface="Courier New"/>
              </a:rPr>
              <a:t>20</a:t>
            </a:r>
            <a:r>
              <a:rPr sz="1200" b="1" spc="-8" dirty="0">
                <a:solidFill>
                  <a:srgbClr val="232F3D"/>
                </a:solidFill>
                <a:latin typeface="Courier New"/>
                <a:cs typeface="Courier New"/>
              </a:rPr>
              <a:t> </a:t>
            </a:r>
            <a:r>
              <a:rPr sz="1200" b="1" spc="-13" dirty="0">
                <a:solidFill>
                  <a:srgbClr val="232F3D"/>
                </a:solidFill>
                <a:latin typeface="Courier New"/>
                <a:cs typeface="Courier New"/>
              </a:rPr>
              <a:t>to </a:t>
            </a:r>
            <a:r>
              <a:rPr sz="1200" b="1" dirty="0">
                <a:solidFill>
                  <a:srgbClr val="232F3D"/>
                </a:solidFill>
                <a:latin typeface="Courier New"/>
                <a:cs typeface="Courier New"/>
              </a:rPr>
              <a:t>make</a:t>
            </a:r>
            <a:r>
              <a:rPr sz="1200" b="1" spc="-15" dirty="0">
                <a:solidFill>
                  <a:srgbClr val="232F3D"/>
                </a:solidFill>
                <a:latin typeface="Courier New"/>
                <a:cs typeface="Courier New"/>
              </a:rPr>
              <a:t> </a:t>
            </a:r>
            <a:r>
              <a:rPr sz="1200" b="1" dirty="0">
                <a:solidFill>
                  <a:srgbClr val="232F3D"/>
                </a:solidFill>
                <a:latin typeface="Courier New"/>
                <a:cs typeface="Courier New"/>
              </a:rPr>
              <a:t>lunch</a:t>
            </a:r>
            <a:r>
              <a:rPr sz="1200" b="1" spc="-10" dirty="0">
                <a:solidFill>
                  <a:srgbClr val="232F3D"/>
                </a:solidFill>
                <a:latin typeface="Courier New"/>
                <a:cs typeface="Courier New"/>
              </a:rPr>
              <a:t> </a:t>
            </a:r>
            <a:r>
              <a:rPr sz="1200" b="1" dirty="0">
                <a:solidFill>
                  <a:srgbClr val="232F3D"/>
                </a:solidFill>
                <a:latin typeface="Courier New"/>
                <a:cs typeface="Courier New"/>
              </a:rPr>
              <a:t>and</a:t>
            </a:r>
            <a:r>
              <a:rPr sz="1200" b="1" spc="-10" dirty="0">
                <a:solidFill>
                  <a:srgbClr val="232F3D"/>
                </a:solidFill>
                <a:latin typeface="Courier New"/>
                <a:cs typeface="Courier New"/>
              </a:rPr>
              <a:t> </a:t>
            </a:r>
            <a:r>
              <a:rPr sz="1200" b="1" dirty="0">
                <a:solidFill>
                  <a:srgbClr val="232F3D"/>
                </a:solidFill>
                <a:latin typeface="Courier New"/>
                <a:cs typeface="Courier New"/>
              </a:rPr>
              <a:t>bought</a:t>
            </a:r>
            <a:r>
              <a:rPr sz="1200" b="1" spc="-10" dirty="0">
                <a:solidFill>
                  <a:srgbClr val="232F3D"/>
                </a:solidFill>
                <a:latin typeface="Courier New"/>
                <a:cs typeface="Courier New"/>
              </a:rPr>
              <a:t> </a:t>
            </a:r>
            <a:r>
              <a:rPr sz="1200" b="1" dirty="0">
                <a:solidFill>
                  <a:srgbClr val="232F3D"/>
                </a:solidFill>
                <a:latin typeface="Courier New"/>
                <a:cs typeface="Courier New"/>
              </a:rPr>
              <a:t>6</a:t>
            </a:r>
            <a:r>
              <a:rPr sz="1200" b="1" spc="-8" dirty="0">
                <a:solidFill>
                  <a:srgbClr val="232F3D"/>
                </a:solidFill>
                <a:latin typeface="Courier New"/>
                <a:cs typeface="Courier New"/>
              </a:rPr>
              <a:t> </a:t>
            </a:r>
            <a:r>
              <a:rPr sz="1200" b="1" spc="-5" dirty="0">
                <a:solidFill>
                  <a:srgbClr val="232F3D"/>
                </a:solidFill>
                <a:latin typeface="Courier New"/>
                <a:cs typeface="Courier New"/>
              </a:rPr>
              <a:t>more, </a:t>
            </a:r>
            <a:r>
              <a:rPr sz="1200" b="1" dirty="0">
                <a:solidFill>
                  <a:srgbClr val="232F3D"/>
                </a:solidFill>
                <a:latin typeface="Courier New"/>
                <a:cs typeface="Courier New"/>
              </a:rPr>
              <a:t>how</a:t>
            </a:r>
            <a:r>
              <a:rPr sz="1200" b="1" spc="-15" dirty="0">
                <a:solidFill>
                  <a:srgbClr val="232F3D"/>
                </a:solidFill>
                <a:latin typeface="Courier New"/>
                <a:cs typeface="Courier New"/>
              </a:rPr>
              <a:t> </a:t>
            </a:r>
            <a:r>
              <a:rPr sz="1200" b="1" dirty="0">
                <a:solidFill>
                  <a:srgbClr val="232F3D"/>
                </a:solidFill>
                <a:latin typeface="Courier New"/>
                <a:cs typeface="Courier New"/>
              </a:rPr>
              <a:t>many</a:t>
            </a:r>
            <a:r>
              <a:rPr sz="1200" b="1" spc="-10" dirty="0">
                <a:solidFill>
                  <a:srgbClr val="232F3D"/>
                </a:solidFill>
                <a:latin typeface="Courier New"/>
                <a:cs typeface="Courier New"/>
              </a:rPr>
              <a:t> </a:t>
            </a:r>
            <a:r>
              <a:rPr sz="1200" b="1" dirty="0">
                <a:solidFill>
                  <a:srgbClr val="232F3D"/>
                </a:solidFill>
                <a:latin typeface="Courier New"/>
                <a:cs typeface="Courier New"/>
              </a:rPr>
              <a:t>apples</a:t>
            </a:r>
            <a:r>
              <a:rPr sz="1200" b="1" spc="-10" dirty="0">
                <a:solidFill>
                  <a:srgbClr val="232F3D"/>
                </a:solidFill>
                <a:latin typeface="Courier New"/>
                <a:cs typeface="Courier New"/>
              </a:rPr>
              <a:t> </a:t>
            </a:r>
            <a:r>
              <a:rPr sz="1200" b="1" dirty="0">
                <a:solidFill>
                  <a:srgbClr val="232F3D"/>
                </a:solidFill>
                <a:latin typeface="Courier New"/>
                <a:cs typeface="Courier New"/>
              </a:rPr>
              <a:t>do</a:t>
            </a:r>
            <a:r>
              <a:rPr sz="1200" b="1" spc="-10" dirty="0">
                <a:solidFill>
                  <a:srgbClr val="232F3D"/>
                </a:solidFill>
                <a:latin typeface="Courier New"/>
                <a:cs typeface="Courier New"/>
              </a:rPr>
              <a:t> </a:t>
            </a:r>
            <a:r>
              <a:rPr sz="1200" b="1" dirty="0">
                <a:solidFill>
                  <a:srgbClr val="232F3D"/>
                </a:solidFill>
                <a:latin typeface="Courier New"/>
                <a:cs typeface="Courier New"/>
              </a:rPr>
              <a:t>they</a:t>
            </a:r>
            <a:r>
              <a:rPr sz="1200" b="1" spc="-8" dirty="0">
                <a:solidFill>
                  <a:srgbClr val="232F3D"/>
                </a:solidFill>
                <a:latin typeface="Courier New"/>
                <a:cs typeface="Courier New"/>
              </a:rPr>
              <a:t> </a:t>
            </a:r>
            <a:r>
              <a:rPr sz="1200" b="1" spc="-5" dirty="0">
                <a:solidFill>
                  <a:srgbClr val="232F3D"/>
                </a:solidFill>
                <a:latin typeface="Courier New"/>
                <a:cs typeface="Courier New"/>
              </a:rPr>
              <a:t>have?</a:t>
            </a:r>
            <a:endParaRPr sz="1200">
              <a:latin typeface="Courier New"/>
              <a:cs typeface="Courier New"/>
            </a:endParaRPr>
          </a:p>
        </p:txBody>
      </p:sp>
      <p:grpSp>
        <p:nvGrpSpPr>
          <p:cNvPr id="9" name="object 9"/>
          <p:cNvGrpSpPr/>
          <p:nvPr/>
        </p:nvGrpSpPr>
        <p:grpSpPr>
          <a:xfrm>
            <a:off x="3797536" y="1346991"/>
            <a:ext cx="1474470" cy="1471295"/>
            <a:chOff x="7595072" y="2693982"/>
            <a:chExt cx="2948940" cy="2942590"/>
          </a:xfrm>
        </p:grpSpPr>
        <p:sp>
          <p:nvSpPr>
            <p:cNvPr id="10" name="object 10"/>
            <p:cNvSpPr/>
            <p:nvPr/>
          </p:nvSpPr>
          <p:spPr>
            <a:xfrm>
              <a:off x="7599834" y="2698744"/>
              <a:ext cx="2939415" cy="2933065"/>
            </a:xfrm>
            <a:custGeom>
              <a:avLst/>
              <a:gdLst/>
              <a:ahLst/>
              <a:cxnLst/>
              <a:rect l="l" t="t" r="r" b="b"/>
              <a:pathLst>
                <a:path w="2939415" h="2933065">
                  <a:moveTo>
                    <a:pt x="1469397" y="2932794"/>
                  </a:moveTo>
                  <a:lnTo>
                    <a:pt x="1420894" y="2932010"/>
                  </a:lnTo>
                  <a:lnTo>
                    <a:pt x="1372784" y="2929675"/>
                  </a:lnTo>
                  <a:lnTo>
                    <a:pt x="1325091" y="2925812"/>
                  </a:lnTo>
                  <a:lnTo>
                    <a:pt x="1277839" y="2920446"/>
                  </a:lnTo>
                  <a:lnTo>
                    <a:pt x="1231053" y="2913601"/>
                  </a:lnTo>
                  <a:lnTo>
                    <a:pt x="1184757" y="2905301"/>
                  </a:lnTo>
                  <a:lnTo>
                    <a:pt x="1138975" y="2895571"/>
                  </a:lnTo>
                  <a:lnTo>
                    <a:pt x="1093731" y="2884434"/>
                  </a:lnTo>
                  <a:lnTo>
                    <a:pt x="1049049" y="2871914"/>
                  </a:lnTo>
                  <a:lnTo>
                    <a:pt x="1004954" y="2858036"/>
                  </a:lnTo>
                  <a:lnTo>
                    <a:pt x="961470" y="2842824"/>
                  </a:lnTo>
                  <a:lnTo>
                    <a:pt x="918621" y="2826302"/>
                  </a:lnTo>
                  <a:lnTo>
                    <a:pt x="876431" y="2808494"/>
                  </a:lnTo>
                  <a:lnTo>
                    <a:pt x="834924" y="2789425"/>
                  </a:lnTo>
                  <a:lnTo>
                    <a:pt x="794125" y="2769118"/>
                  </a:lnTo>
                  <a:lnTo>
                    <a:pt x="754058" y="2747598"/>
                  </a:lnTo>
                  <a:lnTo>
                    <a:pt x="714746" y="2724888"/>
                  </a:lnTo>
                  <a:lnTo>
                    <a:pt x="676215" y="2701013"/>
                  </a:lnTo>
                  <a:lnTo>
                    <a:pt x="638489" y="2675998"/>
                  </a:lnTo>
                  <a:lnTo>
                    <a:pt x="601591" y="2649865"/>
                  </a:lnTo>
                  <a:lnTo>
                    <a:pt x="565545" y="2622640"/>
                  </a:lnTo>
                  <a:lnTo>
                    <a:pt x="530377" y="2594347"/>
                  </a:lnTo>
                  <a:lnTo>
                    <a:pt x="496110" y="2565009"/>
                  </a:lnTo>
                  <a:lnTo>
                    <a:pt x="462769" y="2534652"/>
                  </a:lnTo>
                  <a:lnTo>
                    <a:pt x="430377" y="2503298"/>
                  </a:lnTo>
                  <a:lnTo>
                    <a:pt x="398959" y="2470972"/>
                  </a:lnTo>
                  <a:lnTo>
                    <a:pt x="368539" y="2437699"/>
                  </a:lnTo>
                  <a:lnTo>
                    <a:pt x="339141" y="2403502"/>
                  </a:lnTo>
                  <a:lnTo>
                    <a:pt x="310789" y="2368405"/>
                  </a:lnTo>
                  <a:lnTo>
                    <a:pt x="283509" y="2332434"/>
                  </a:lnTo>
                  <a:lnTo>
                    <a:pt x="257323" y="2295611"/>
                  </a:lnTo>
                  <a:lnTo>
                    <a:pt x="232256" y="2257961"/>
                  </a:lnTo>
                  <a:lnTo>
                    <a:pt x="208332" y="2219509"/>
                  </a:lnTo>
                  <a:lnTo>
                    <a:pt x="185576" y="2180278"/>
                  </a:lnTo>
                  <a:lnTo>
                    <a:pt x="164011" y="2140293"/>
                  </a:lnTo>
                  <a:lnTo>
                    <a:pt x="143663" y="2099577"/>
                  </a:lnTo>
                  <a:lnTo>
                    <a:pt x="124554" y="2058155"/>
                  </a:lnTo>
                  <a:lnTo>
                    <a:pt x="106710" y="2016051"/>
                  </a:lnTo>
                  <a:lnTo>
                    <a:pt x="90154" y="1973289"/>
                  </a:lnTo>
                  <a:lnTo>
                    <a:pt x="74911" y="1929893"/>
                  </a:lnTo>
                  <a:lnTo>
                    <a:pt x="61004" y="1885888"/>
                  </a:lnTo>
                  <a:lnTo>
                    <a:pt x="48459" y="1841298"/>
                  </a:lnTo>
                  <a:lnTo>
                    <a:pt x="37299" y="1796146"/>
                  </a:lnTo>
                  <a:lnTo>
                    <a:pt x="27548" y="1750457"/>
                  </a:lnTo>
                  <a:lnTo>
                    <a:pt x="19231" y="1704255"/>
                  </a:lnTo>
                  <a:lnTo>
                    <a:pt x="12373" y="1657564"/>
                  </a:lnTo>
                  <a:lnTo>
                    <a:pt x="6996" y="1610409"/>
                  </a:lnTo>
                  <a:lnTo>
                    <a:pt x="3125" y="1562813"/>
                  </a:lnTo>
                  <a:lnTo>
                    <a:pt x="785" y="1514801"/>
                  </a:lnTo>
                  <a:lnTo>
                    <a:pt x="0" y="1466397"/>
                  </a:lnTo>
                  <a:lnTo>
                    <a:pt x="785" y="1417992"/>
                  </a:lnTo>
                  <a:lnTo>
                    <a:pt x="3125" y="1369980"/>
                  </a:lnTo>
                  <a:lnTo>
                    <a:pt x="6996" y="1322384"/>
                  </a:lnTo>
                  <a:lnTo>
                    <a:pt x="12373" y="1275229"/>
                  </a:lnTo>
                  <a:lnTo>
                    <a:pt x="19231" y="1228538"/>
                  </a:lnTo>
                  <a:lnTo>
                    <a:pt x="27548" y="1182336"/>
                  </a:lnTo>
                  <a:lnTo>
                    <a:pt x="37299" y="1136647"/>
                  </a:lnTo>
                  <a:lnTo>
                    <a:pt x="48459" y="1091496"/>
                  </a:lnTo>
                  <a:lnTo>
                    <a:pt x="61004" y="1046905"/>
                  </a:lnTo>
                  <a:lnTo>
                    <a:pt x="74911" y="1002900"/>
                  </a:lnTo>
                  <a:lnTo>
                    <a:pt x="90154" y="959504"/>
                  </a:lnTo>
                  <a:lnTo>
                    <a:pt x="106710" y="916742"/>
                  </a:lnTo>
                  <a:lnTo>
                    <a:pt x="124554" y="874638"/>
                  </a:lnTo>
                  <a:lnTo>
                    <a:pt x="143663" y="833216"/>
                  </a:lnTo>
                  <a:lnTo>
                    <a:pt x="164058" y="792415"/>
                  </a:lnTo>
                  <a:lnTo>
                    <a:pt x="185576" y="752515"/>
                  </a:lnTo>
                  <a:lnTo>
                    <a:pt x="208332" y="713284"/>
                  </a:lnTo>
                  <a:lnTo>
                    <a:pt x="232256" y="674832"/>
                  </a:lnTo>
                  <a:lnTo>
                    <a:pt x="257323" y="637182"/>
                  </a:lnTo>
                  <a:lnTo>
                    <a:pt x="283509" y="600360"/>
                  </a:lnTo>
                  <a:lnTo>
                    <a:pt x="310789" y="564388"/>
                  </a:lnTo>
                  <a:lnTo>
                    <a:pt x="339141" y="529292"/>
                  </a:lnTo>
                  <a:lnTo>
                    <a:pt x="368539" y="495095"/>
                  </a:lnTo>
                  <a:lnTo>
                    <a:pt x="398959" y="461821"/>
                  </a:lnTo>
                  <a:lnTo>
                    <a:pt x="430377" y="429496"/>
                  </a:lnTo>
                  <a:lnTo>
                    <a:pt x="462769" y="398142"/>
                  </a:lnTo>
                  <a:lnTo>
                    <a:pt x="496110" y="367784"/>
                  </a:lnTo>
                  <a:lnTo>
                    <a:pt x="530377" y="338446"/>
                  </a:lnTo>
                  <a:lnTo>
                    <a:pt x="565545" y="310153"/>
                  </a:lnTo>
                  <a:lnTo>
                    <a:pt x="601591" y="282928"/>
                  </a:lnTo>
                  <a:lnTo>
                    <a:pt x="638489" y="256795"/>
                  </a:lnTo>
                  <a:lnTo>
                    <a:pt x="676215" y="231780"/>
                  </a:lnTo>
                  <a:lnTo>
                    <a:pt x="714746" y="207905"/>
                  </a:lnTo>
                  <a:lnTo>
                    <a:pt x="754058" y="185196"/>
                  </a:lnTo>
                  <a:lnTo>
                    <a:pt x="794125" y="163675"/>
                  </a:lnTo>
                  <a:lnTo>
                    <a:pt x="834924" y="143368"/>
                  </a:lnTo>
                  <a:lnTo>
                    <a:pt x="876431" y="124299"/>
                  </a:lnTo>
                  <a:lnTo>
                    <a:pt x="918621" y="106491"/>
                  </a:lnTo>
                  <a:lnTo>
                    <a:pt x="961470" y="89969"/>
                  </a:lnTo>
                  <a:lnTo>
                    <a:pt x="1004954" y="74757"/>
                  </a:lnTo>
                  <a:lnTo>
                    <a:pt x="1049049" y="60879"/>
                  </a:lnTo>
                  <a:lnTo>
                    <a:pt x="1093731" y="48360"/>
                  </a:lnTo>
                  <a:lnTo>
                    <a:pt x="1138975" y="37222"/>
                  </a:lnTo>
                  <a:lnTo>
                    <a:pt x="1184757" y="27492"/>
                  </a:lnTo>
                  <a:lnTo>
                    <a:pt x="1231053" y="19192"/>
                  </a:lnTo>
                  <a:lnTo>
                    <a:pt x="1277839" y="12347"/>
                  </a:lnTo>
                  <a:lnTo>
                    <a:pt x="1325091" y="6981"/>
                  </a:lnTo>
                  <a:lnTo>
                    <a:pt x="1372784" y="3119"/>
                  </a:lnTo>
                  <a:lnTo>
                    <a:pt x="1420894" y="783"/>
                  </a:lnTo>
                  <a:lnTo>
                    <a:pt x="1469397" y="0"/>
                  </a:lnTo>
                  <a:lnTo>
                    <a:pt x="1520130" y="873"/>
                  </a:lnTo>
                  <a:lnTo>
                    <a:pt x="1570641" y="3482"/>
                  </a:lnTo>
                  <a:lnTo>
                    <a:pt x="1620891" y="7810"/>
                  </a:lnTo>
                  <a:lnTo>
                    <a:pt x="1670838" y="13840"/>
                  </a:lnTo>
                  <a:lnTo>
                    <a:pt x="1720442" y="21555"/>
                  </a:lnTo>
                  <a:lnTo>
                    <a:pt x="1769663" y="30938"/>
                  </a:lnTo>
                  <a:lnTo>
                    <a:pt x="1818459" y="41974"/>
                  </a:lnTo>
                  <a:lnTo>
                    <a:pt x="1866790" y="54644"/>
                  </a:lnTo>
                  <a:lnTo>
                    <a:pt x="1914616" y="68933"/>
                  </a:lnTo>
                  <a:lnTo>
                    <a:pt x="1961897" y="84823"/>
                  </a:lnTo>
                  <a:lnTo>
                    <a:pt x="2008590" y="102298"/>
                  </a:lnTo>
                  <a:lnTo>
                    <a:pt x="2054657" y="121341"/>
                  </a:lnTo>
                  <a:lnTo>
                    <a:pt x="2100057" y="141934"/>
                  </a:lnTo>
                  <a:lnTo>
                    <a:pt x="2144748" y="164063"/>
                  </a:lnTo>
                  <a:lnTo>
                    <a:pt x="2188691" y="187709"/>
                  </a:lnTo>
                  <a:lnTo>
                    <a:pt x="2231845" y="212855"/>
                  </a:lnTo>
                  <a:lnTo>
                    <a:pt x="2274169" y="239486"/>
                  </a:lnTo>
                  <a:lnTo>
                    <a:pt x="2315623" y="267585"/>
                  </a:lnTo>
                  <a:lnTo>
                    <a:pt x="2356166" y="297133"/>
                  </a:lnTo>
                  <a:lnTo>
                    <a:pt x="2395758" y="328116"/>
                  </a:lnTo>
                  <a:lnTo>
                    <a:pt x="2434358" y="360515"/>
                  </a:lnTo>
                  <a:lnTo>
                    <a:pt x="2471925" y="394315"/>
                  </a:lnTo>
                  <a:lnTo>
                    <a:pt x="2508420" y="429499"/>
                  </a:lnTo>
                  <a:lnTo>
                    <a:pt x="2543676" y="465917"/>
                  </a:lnTo>
                  <a:lnTo>
                    <a:pt x="2577546" y="503406"/>
                  </a:lnTo>
                  <a:lnTo>
                    <a:pt x="2610013" y="541926"/>
                  </a:lnTo>
                  <a:lnTo>
                    <a:pt x="2641060" y="581435"/>
                  </a:lnTo>
                  <a:lnTo>
                    <a:pt x="2670669" y="621894"/>
                  </a:lnTo>
                  <a:lnTo>
                    <a:pt x="2698825" y="663262"/>
                  </a:lnTo>
                  <a:lnTo>
                    <a:pt x="2725511" y="705498"/>
                  </a:lnTo>
                  <a:lnTo>
                    <a:pt x="2750709" y="748563"/>
                  </a:lnTo>
                  <a:lnTo>
                    <a:pt x="2774445" y="792501"/>
                  </a:lnTo>
                  <a:lnTo>
                    <a:pt x="2796576" y="837014"/>
                  </a:lnTo>
                  <a:lnTo>
                    <a:pt x="2817211" y="882320"/>
                  </a:lnTo>
                  <a:lnTo>
                    <a:pt x="2836292" y="928293"/>
                  </a:lnTo>
                  <a:lnTo>
                    <a:pt x="2853802" y="974891"/>
                  </a:lnTo>
                  <a:lnTo>
                    <a:pt x="2869724" y="1022075"/>
                  </a:lnTo>
                  <a:lnTo>
                    <a:pt x="2884041" y="1069803"/>
                  </a:lnTo>
                  <a:lnTo>
                    <a:pt x="2896737" y="1118036"/>
                  </a:lnTo>
                  <a:lnTo>
                    <a:pt x="2907794" y="1166734"/>
                  </a:lnTo>
                  <a:lnTo>
                    <a:pt x="2917196" y="1215854"/>
                  </a:lnTo>
                  <a:lnTo>
                    <a:pt x="2924927" y="1265358"/>
                  </a:lnTo>
                  <a:lnTo>
                    <a:pt x="2930968" y="1315205"/>
                  </a:lnTo>
                  <a:lnTo>
                    <a:pt x="2935305" y="1365354"/>
                  </a:lnTo>
                  <a:lnTo>
                    <a:pt x="2937919" y="1415765"/>
                  </a:lnTo>
                  <a:lnTo>
                    <a:pt x="2938794" y="1466397"/>
                  </a:lnTo>
                  <a:lnTo>
                    <a:pt x="2938008" y="1514801"/>
                  </a:lnTo>
                  <a:lnTo>
                    <a:pt x="2935668" y="1562813"/>
                  </a:lnTo>
                  <a:lnTo>
                    <a:pt x="2931798" y="1610409"/>
                  </a:lnTo>
                  <a:lnTo>
                    <a:pt x="2926421" y="1657564"/>
                  </a:lnTo>
                  <a:lnTo>
                    <a:pt x="2919562" y="1704255"/>
                  </a:lnTo>
                  <a:lnTo>
                    <a:pt x="2911245" y="1750457"/>
                  </a:lnTo>
                  <a:lnTo>
                    <a:pt x="2901494" y="1796146"/>
                  </a:lnTo>
                  <a:lnTo>
                    <a:pt x="2890334" y="1841298"/>
                  </a:lnTo>
                  <a:lnTo>
                    <a:pt x="2877789" y="1885888"/>
                  </a:lnTo>
                  <a:lnTo>
                    <a:pt x="2863883" y="1929893"/>
                  </a:lnTo>
                  <a:lnTo>
                    <a:pt x="2848639" y="1973289"/>
                  </a:lnTo>
                  <a:lnTo>
                    <a:pt x="2832083" y="2016051"/>
                  </a:lnTo>
                  <a:lnTo>
                    <a:pt x="2814239" y="2058155"/>
                  </a:lnTo>
                  <a:lnTo>
                    <a:pt x="2795130" y="2099577"/>
                  </a:lnTo>
                  <a:lnTo>
                    <a:pt x="2774782" y="2140293"/>
                  </a:lnTo>
                  <a:lnTo>
                    <a:pt x="2753217" y="2180278"/>
                  </a:lnTo>
                  <a:lnTo>
                    <a:pt x="2730461" y="2219509"/>
                  </a:lnTo>
                  <a:lnTo>
                    <a:pt x="2706537" y="2257961"/>
                  </a:lnTo>
                  <a:lnTo>
                    <a:pt x="2681471" y="2295611"/>
                  </a:lnTo>
                  <a:lnTo>
                    <a:pt x="2655285" y="2332434"/>
                  </a:lnTo>
                  <a:lnTo>
                    <a:pt x="2628004" y="2368405"/>
                  </a:lnTo>
                  <a:lnTo>
                    <a:pt x="2599652" y="2403502"/>
                  </a:lnTo>
                  <a:lnTo>
                    <a:pt x="2570255" y="2437699"/>
                  </a:lnTo>
                  <a:lnTo>
                    <a:pt x="2539835" y="2470972"/>
                  </a:lnTo>
                  <a:lnTo>
                    <a:pt x="2508416" y="2503298"/>
                  </a:lnTo>
                  <a:lnTo>
                    <a:pt x="2476024" y="2534652"/>
                  </a:lnTo>
                  <a:lnTo>
                    <a:pt x="2442683" y="2565009"/>
                  </a:lnTo>
                  <a:lnTo>
                    <a:pt x="2408416" y="2594347"/>
                  </a:lnTo>
                  <a:lnTo>
                    <a:pt x="2373248" y="2622640"/>
                  </a:lnTo>
                  <a:lnTo>
                    <a:pt x="2337202" y="2649865"/>
                  </a:lnTo>
                  <a:lnTo>
                    <a:pt x="2300304" y="2675998"/>
                  </a:lnTo>
                  <a:lnTo>
                    <a:pt x="2262578" y="2701013"/>
                  </a:lnTo>
                  <a:lnTo>
                    <a:pt x="2224047" y="2724888"/>
                  </a:lnTo>
                  <a:lnTo>
                    <a:pt x="2184735" y="2747598"/>
                  </a:lnTo>
                  <a:lnTo>
                    <a:pt x="2144668" y="2769118"/>
                  </a:lnTo>
                  <a:lnTo>
                    <a:pt x="2103869" y="2789425"/>
                  </a:lnTo>
                  <a:lnTo>
                    <a:pt x="2062362" y="2808494"/>
                  </a:lnTo>
                  <a:lnTo>
                    <a:pt x="2020172" y="2826302"/>
                  </a:lnTo>
                  <a:lnTo>
                    <a:pt x="1977323" y="2842824"/>
                  </a:lnTo>
                  <a:lnTo>
                    <a:pt x="1933839" y="2858036"/>
                  </a:lnTo>
                  <a:lnTo>
                    <a:pt x="1889744" y="2871914"/>
                  </a:lnTo>
                  <a:lnTo>
                    <a:pt x="1845062" y="2884434"/>
                  </a:lnTo>
                  <a:lnTo>
                    <a:pt x="1799818" y="2895571"/>
                  </a:lnTo>
                  <a:lnTo>
                    <a:pt x="1754036" y="2905301"/>
                  </a:lnTo>
                  <a:lnTo>
                    <a:pt x="1707740" y="2913601"/>
                  </a:lnTo>
                  <a:lnTo>
                    <a:pt x="1660954" y="2920446"/>
                  </a:lnTo>
                  <a:lnTo>
                    <a:pt x="1613702" y="2925812"/>
                  </a:lnTo>
                  <a:lnTo>
                    <a:pt x="1566010" y="2929675"/>
                  </a:lnTo>
                  <a:lnTo>
                    <a:pt x="1517900" y="2932010"/>
                  </a:lnTo>
                  <a:lnTo>
                    <a:pt x="1469397" y="2932794"/>
                  </a:lnTo>
                  <a:close/>
                </a:path>
              </a:pathLst>
            </a:custGeom>
            <a:solidFill>
              <a:srgbClr val="D699FF"/>
            </a:solidFill>
          </p:spPr>
          <p:txBody>
            <a:bodyPr wrap="square" lIns="0" tIns="0" rIns="0" bIns="0" rtlCol="0"/>
            <a:lstStyle/>
            <a:p>
              <a:endParaRPr sz="700"/>
            </a:p>
          </p:txBody>
        </p:sp>
        <p:sp>
          <p:nvSpPr>
            <p:cNvPr id="11" name="object 11"/>
            <p:cNvSpPr/>
            <p:nvPr/>
          </p:nvSpPr>
          <p:spPr>
            <a:xfrm>
              <a:off x="7599834" y="2698744"/>
              <a:ext cx="2939415" cy="2933065"/>
            </a:xfrm>
            <a:custGeom>
              <a:avLst/>
              <a:gdLst/>
              <a:ahLst/>
              <a:cxnLst/>
              <a:rect l="l" t="t" r="r" b="b"/>
              <a:pathLst>
                <a:path w="2939415" h="2933065">
                  <a:moveTo>
                    <a:pt x="0" y="1466397"/>
                  </a:moveTo>
                  <a:lnTo>
                    <a:pt x="785" y="1417992"/>
                  </a:lnTo>
                  <a:lnTo>
                    <a:pt x="3125" y="1369980"/>
                  </a:lnTo>
                  <a:lnTo>
                    <a:pt x="6996" y="1322384"/>
                  </a:lnTo>
                  <a:lnTo>
                    <a:pt x="12373" y="1275229"/>
                  </a:lnTo>
                  <a:lnTo>
                    <a:pt x="19231" y="1228538"/>
                  </a:lnTo>
                  <a:lnTo>
                    <a:pt x="27548" y="1182336"/>
                  </a:lnTo>
                  <a:lnTo>
                    <a:pt x="37299" y="1136647"/>
                  </a:lnTo>
                  <a:lnTo>
                    <a:pt x="48459" y="1091496"/>
                  </a:lnTo>
                  <a:lnTo>
                    <a:pt x="61004" y="1046905"/>
                  </a:lnTo>
                  <a:lnTo>
                    <a:pt x="74911" y="1002900"/>
                  </a:lnTo>
                  <a:lnTo>
                    <a:pt x="90154" y="959504"/>
                  </a:lnTo>
                  <a:lnTo>
                    <a:pt x="106710" y="916742"/>
                  </a:lnTo>
                  <a:lnTo>
                    <a:pt x="124554" y="874638"/>
                  </a:lnTo>
                  <a:lnTo>
                    <a:pt x="143663" y="833216"/>
                  </a:lnTo>
                  <a:lnTo>
                    <a:pt x="164011" y="792501"/>
                  </a:lnTo>
                  <a:lnTo>
                    <a:pt x="185576" y="752515"/>
                  </a:lnTo>
                  <a:lnTo>
                    <a:pt x="208332" y="713284"/>
                  </a:lnTo>
                  <a:lnTo>
                    <a:pt x="232256" y="674832"/>
                  </a:lnTo>
                  <a:lnTo>
                    <a:pt x="257323" y="637182"/>
                  </a:lnTo>
                  <a:lnTo>
                    <a:pt x="283509" y="600359"/>
                  </a:lnTo>
                  <a:lnTo>
                    <a:pt x="310789" y="564388"/>
                  </a:lnTo>
                  <a:lnTo>
                    <a:pt x="339141" y="529292"/>
                  </a:lnTo>
                  <a:lnTo>
                    <a:pt x="368539" y="495095"/>
                  </a:lnTo>
                  <a:lnTo>
                    <a:pt x="398959" y="461821"/>
                  </a:lnTo>
                  <a:lnTo>
                    <a:pt x="430377" y="429496"/>
                  </a:lnTo>
                  <a:lnTo>
                    <a:pt x="462769" y="398142"/>
                  </a:lnTo>
                  <a:lnTo>
                    <a:pt x="496110" y="367784"/>
                  </a:lnTo>
                  <a:lnTo>
                    <a:pt x="530377" y="338446"/>
                  </a:lnTo>
                  <a:lnTo>
                    <a:pt x="565545" y="310153"/>
                  </a:lnTo>
                  <a:lnTo>
                    <a:pt x="601591" y="282928"/>
                  </a:lnTo>
                  <a:lnTo>
                    <a:pt x="638489" y="256795"/>
                  </a:lnTo>
                  <a:lnTo>
                    <a:pt x="676215" y="231780"/>
                  </a:lnTo>
                  <a:lnTo>
                    <a:pt x="714746" y="207905"/>
                  </a:lnTo>
                  <a:lnTo>
                    <a:pt x="754058" y="185196"/>
                  </a:lnTo>
                  <a:lnTo>
                    <a:pt x="794125" y="163675"/>
                  </a:lnTo>
                  <a:lnTo>
                    <a:pt x="834924" y="143368"/>
                  </a:lnTo>
                  <a:lnTo>
                    <a:pt x="876431" y="124299"/>
                  </a:lnTo>
                  <a:lnTo>
                    <a:pt x="918621" y="106491"/>
                  </a:lnTo>
                  <a:lnTo>
                    <a:pt x="961470" y="89969"/>
                  </a:lnTo>
                  <a:lnTo>
                    <a:pt x="1004954" y="74757"/>
                  </a:lnTo>
                  <a:lnTo>
                    <a:pt x="1049049" y="60879"/>
                  </a:lnTo>
                  <a:lnTo>
                    <a:pt x="1093731" y="48360"/>
                  </a:lnTo>
                  <a:lnTo>
                    <a:pt x="1138975" y="37222"/>
                  </a:lnTo>
                  <a:lnTo>
                    <a:pt x="1184757" y="27492"/>
                  </a:lnTo>
                  <a:lnTo>
                    <a:pt x="1231053" y="19192"/>
                  </a:lnTo>
                  <a:lnTo>
                    <a:pt x="1277839" y="12347"/>
                  </a:lnTo>
                  <a:lnTo>
                    <a:pt x="1325091" y="6981"/>
                  </a:lnTo>
                  <a:lnTo>
                    <a:pt x="1372784" y="3119"/>
                  </a:lnTo>
                  <a:lnTo>
                    <a:pt x="1420894" y="783"/>
                  </a:lnTo>
                  <a:lnTo>
                    <a:pt x="1469397" y="0"/>
                  </a:lnTo>
                  <a:lnTo>
                    <a:pt x="1520130" y="873"/>
                  </a:lnTo>
                  <a:lnTo>
                    <a:pt x="1570641" y="3482"/>
                  </a:lnTo>
                  <a:lnTo>
                    <a:pt x="1620891" y="7810"/>
                  </a:lnTo>
                  <a:lnTo>
                    <a:pt x="1670838" y="13840"/>
                  </a:lnTo>
                  <a:lnTo>
                    <a:pt x="1720442" y="21555"/>
                  </a:lnTo>
                  <a:lnTo>
                    <a:pt x="1769662" y="30938"/>
                  </a:lnTo>
                  <a:lnTo>
                    <a:pt x="1818459" y="41974"/>
                  </a:lnTo>
                  <a:lnTo>
                    <a:pt x="1866790" y="54644"/>
                  </a:lnTo>
                  <a:lnTo>
                    <a:pt x="1914616" y="68933"/>
                  </a:lnTo>
                  <a:lnTo>
                    <a:pt x="1961896" y="84823"/>
                  </a:lnTo>
                  <a:lnTo>
                    <a:pt x="2008590" y="102298"/>
                  </a:lnTo>
                  <a:lnTo>
                    <a:pt x="2054657" y="121341"/>
                  </a:lnTo>
                  <a:lnTo>
                    <a:pt x="2100057" y="141934"/>
                  </a:lnTo>
                  <a:lnTo>
                    <a:pt x="2144748" y="164063"/>
                  </a:lnTo>
                  <a:lnTo>
                    <a:pt x="2188691" y="187709"/>
                  </a:lnTo>
                  <a:lnTo>
                    <a:pt x="2231845" y="212855"/>
                  </a:lnTo>
                  <a:lnTo>
                    <a:pt x="2274169" y="239486"/>
                  </a:lnTo>
                  <a:lnTo>
                    <a:pt x="2315623" y="267585"/>
                  </a:lnTo>
                  <a:lnTo>
                    <a:pt x="2356166" y="297133"/>
                  </a:lnTo>
                  <a:lnTo>
                    <a:pt x="2395758" y="328116"/>
                  </a:lnTo>
                  <a:lnTo>
                    <a:pt x="2434357" y="360515"/>
                  </a:lnTo>
                  <a:lnTo>
                    <a:pt x="2471925" y="394315"/>
                  </a:lnTo>
                  <a:lnTo>
                    <a:pt x="2508419" y="429499"/>
                  </a:lnTo>
                  <a:lnTo>
                    <a:pt x="2543676" y="465917"/>
                  </a:lnTo>
                  <a:lnTo>
                    <a:pt x="2577546" y="503406"/>
                  </a:lnTo>
                  <a:lnTo>
                    <a:pt x="2610013" y="541926"/>
                  </a:lnTo>
                  <a:lnTo>
                    <a:pt x="2641060" y="581435"/>
                  </a:lnTo>
                  <a:lnTo>
                    <a:pt x="2670669" y="621894"/>
                  </a:lnTo>
                  <a:lnTo>
                    <a:pt x="2698825" y="663262"/>
                  </a:lnTo>
                  <a:lnTo>
                    <a:pt x="2725510" y="705498"/>
                  </a:lnTo>
                  <a:lnTo>
                    <a:pt x="2750709" y="748563"/>
                  </a:lnTo>
                  <a:lnTo>
                    <a:pt x="2774402" y="792415"/>
                  </a:lnTo>
                  <a:lnTo>
                    <a:pt x="2796576" y="837014"/>
                  </a:lnTo>
                  <a:lnTo>
                    <a:pt x="2817211" y="882320"/>
                  </a:lnTo>
                  <a:lnTo>
                    <a:pt x="2836292" y="928293"/>
                  </a:lnTo>
                  <a:lnTo>
                    <a:pt x="2853802" y="974891"/>
                  </a:lnTo>
                  <a:lnTo>
                    <a:pt x="2869724" y="1022075"/>
                  </a:lnTo>
                  <a:lnTo>
                    <a:pt x="2884041" y="1069803"/>
                  </a:lnTo>
                  <a:lnTo>
                    <a:pt x="2896737" y="1118036"/>
                  </a:lnTo>
                  <a:lnTo>
                    <a:pt x="2907794" y="1166734"/>
                  </a:lnTo>
                  <a:lnTo>
                    <a:pt x="2917196" y="1215854"/>
                  </a:lnTo>
                  <a:lnTo>
                    <a:pt x="2924926" y="1265358"/>
                  </a:lnTo>
                  <a:lnTo>
                    <a:pt x="2930968" y="1315205"/>
                  </a:lnTo>
                  <a:lnTo>
                    <a:pt x="2935304" y="1365354"/>
                  </a:lnTo>
                  <a:lnTo>
                    <a:pt x="2937918" y="1415764"/>
                  </a:lnTo>
                  <a:lnTo>
                    <a:pt x="2938794" y="1466397"/>
                  </a:lnTo>
                  <a:lnTo>
                    <a:pt x="2938008" y="1514801"/>
                  </a:lnTo>
                  <a:lnTo>
                    <a:pt x="2935668" y="1562813"/>
                  </a:lnTo>
                  <a:lnTo>
                    <a:pt x="2931797" y="1610409"/>
                  </a:lnTo>
                  <a:lnTo>
                    <a:pt x="2926421" y="1657564"/>
                  </a:lnTo>
                  <a:lnTo>
                    <a:pt x="2919562" y="1704255"/>
                  </a:lnTo>
                  <a:lnTo>
                    <a:pt x="2911245" y="1750457"/>
                  </a:lnTo>
                  <a:lnTo>
                    <a:pt x="2901494" y="1796146"/>
                  </a:lnTo>
                  <a:lnTo>
                    <a:pt x="2890334" y="1841298"/>
                  </a:lnTo>
                  <a:lnTo>
                    <a:pt x="2877789" y="1885888"/>
                  </a:lnTo>
                  <a:lnTo>
                    <a:pt x="2863883" y="1929893"/>
                  </a:lnTo>
                  <a:lnTo>
                    <a:pt x="2848639" y="1973289"/>
                  </a:lnTo>
                  <a:lnTo>
                    <a:pt x="2832083" y="2016051"/>
                  </a:lnTo>
                  <a:lnTo>
                    <a:pt x="2814239" y="2058155"/>
                  </a:lnTo>
                  <a:lnTo>
                    <a:pt x="2795130" y="2099577"/>
                  </a:lnTo>
                  <a:lnTo>
                    <a:pt x="2774782" y="2140292"/>
                  </a:lnTo>
                  <a:lnTo>
                    <a:pt x="2753217" y="2180278"/>
                  </a:lnTo>
                  <a:lnTo>
                    <a:pt x="2730461" y="2219509"/>
                  </a:lnTo>
                  <a:lnTo>
                    <a:pt x="2706537" y="2257961"/>
                  </a:lnTo>
                  <a:lnTo>
                    <a:pt x="2681470" y="2295611"/>
                  </a:lnTo>
                  <a:lnTo>
                    <a:pt x="2655285" y="2332434"/>
                  </a:lnTo>
                  <a:lnTo>
                    <a:pt x="2628004" y="2368405"/>
                  </a:lnTo>
                  <a:lnTo>
                    <a:pt x="2599652" y="2403502"/>
                  </a:lnTo>
                  <a:lnTo>
                    <a:pt x="2570255" y="2437698"/>
                  </a:lnTo>
                  <a:lnTo>
                    <a:pt x="2539834" y="2470972"/>
                  </a:lnTo>
                  <a:lnTo>
                    <a:pt x="2508416" y="2503298"/>
                  </a:lnTo>
                  <a:lnTo>
                    <a:pt x="2476024" y="2534651"/>
                  </a:lnTo>
                  <a:lnTo>
                    <a:pt x="2442683" y="2565009"/>
                  </a:lnTo>
                  <a:lnTo>
                    <a:pt x="2408416" y="2594347"/>
                  </a:lnTo>
                  <a:lnTo>
                    <a:pt x="2373248" y="2622640"/>
                  </a:lnTo>
                  <a:lnTo>
                    <a:pt x="2337202" y="2649865"/>
                  </a:lnTo>
                  <a:lnTo>
                    <a:pt x="2300304" y="2675998"/>
                  </a:lnTo>
                  <a:lnTo>
                    <a:pt x="2262578" y="2701013"/>
                  </a:lnTo>
                  <a:lnTo>
                    <a:pt x="2224047" y="2724888"/>
                  </a:lnTo>
                  <a:lnTo>
                    <a:pt x="2184735" y="2747598"/>
                  </a:lnTo>
                  <a:lnTo>
                    <a:pt x="2144668" y="2769118"/>
                  </a:lnTo>
                  <a:lnTo>
                    <a:pt x="2103869" y="2789425"/>
                  </a:lnTo>
                  <a:lnTo>
                    <a:pt x="2062362" y="2808494"/>
                  </a:lnTo>
                  <a:lnTo>
                    <a:pt x="2020172" y="2826302"/>
                  </a:lnTo>
                  <a:lnTo>
                    <a:pt x="1977323" y="2842824"/>
                  </a:lnTo>
                  <a:lnTo>
                    <a:pt x="1933839" y="2858036"/>
                  </a:lnTo>
                  <a:lnTo>
                    <a:pt x="1889744" y="2871914"/>
                  </a:lnTo>
                  <a:lnTo>
                    <a:pt x="1845062" y="2884434"/>
                  </a:lnTo>
                  <a:lnTo>
                    <a:pt x="1799818" y="2895571"/>
                  </a:lnTo>
                  <a:lnTo>
                    <a:pt x="1754036" y="2905301"/>
                  </a:lnTo>
                  <a:lnTo>
                    <a:pt x="1707740" y="2913601"/>
                  </a:lnTo>
                  <a:lnTo>
                    <a:pt x="1660954" y="2920446"/>
                  </a:lnTo>
                  <a:lnTo>
                    <a:pt x="1613702" y="2925812"/>
                  </a:lnTo>
                  <a:lnTo>
                    <a:pt x="1566010" y="2929674"/>
                  </a:lnTo>
                  <a:lnTo>
                    <a:pt x="1517900" y="2932010"/>
                  </a:lnTo>
                  <a:lnTo>
                    <a:pt x="1469397" y="2932794"/>
                  </a:lnTo>
                  <a:lnTo>
                    <a:pt x="1420894" y="2932010"/>
                  </a:lnTo>
                  <a:lnTo>
                    <a:pt x="1372784" y="2929674"/>
                  </a:lnTo>
                  <a:lnTo>
                    <a:pt x="1325091" y="2925812"/>
                  </a:lnTo>
                  <a:lnTo>
                    <a:pt x="1277839" y="2920446"/>
                  </a:lnTo>
                  <a:lnTo>
                    <a:pt x="1231053" y="2913601"/>
                  </a:lnTo>
                  <a:lnTo>
                    <a:pt x="1184757" y="2905301"/>
                  </a:lnTo>
                  <a:lnTo>
                    <a:pt x="1138975" y="2895571"/>
                  </a:lnTo>
                  <a:lnTo>
                    <a:pt x="1093731" y="2884434"/>
                  </a:lnTo>
                  <a:lnTo>
                    <a:pt x="1049049" y="2871914"/>
                  </a:lnTo>
                  <a:lnTo>
                    <a:pt x="1004954" y="2858036"/>
                  </a:lnTo>
                  <a:lnTo>
                    <a:pt x="961470" y="2842824"/>
                  </a:lnTo>
                  <a:lnTo>
                    <a:pt x="918621" y="2826302"/>
                  </a:lnTo>
                  <a:lnTo>
                    <a:pt x="876431" y="2808494"/>
                  </a:lnTo>
                  <a:lnTo>
                    <a:pt x="834924" y="2789425"/>
                  </a:lnTo>
                  <a:lnTo>
                    <a:pt x="794125" y="2769118"/>
                  </a:lnTo>
                  <a:lnTo>
                    <a:pt x="754058" y="2747598"/>
                  </a:lnTo>
                  <a:lnTo>
                    <a:pt x="714746" y="2724888"/>
                  </a:lnTo>
                  <a:lnTo>
                    <a:pt x="676215" y="2701013"/>
                  </a:lnTo>
                  <a:lnTo>
                    <a:pt x="638489" y="2675998"/>
                  </a:lnTo>
                  <a:lnTo>
                    <a:pt x="601591" y="2649865"/>
                  </a:lnTo>
                  <a:lnTo>
                    <a:pt x="565545" y="2622640"/>
                  </a:lnTo>
                  <a:lnTo>
                    <a:pt x="530377" y="2594347"/>
                  </a:lnTo>
                  <a:lnTo>
                    <a:pt x="496110" y="2565009"/>
                  </a:lnTo>
                  <a:lnTo>
                    <a:pt x="462769" y="2534651"/>
                  </a:lnTo>
                  <a:lnTo>
                    <a:pt x="430377" y="2503298"/>
                  </a:lnTo>
                  <a:lnTo>
                    <a:pt x="398959" y="2470972"/>
                  </a:lnTo>
                  <a:lnTo>
                    <a:pt x="368539" y="2437698"/>
                  </a:lnTo>
                  <a:lnTo>
                    <a:pt x="339141" y="2403502"/>
                  </a:lnTo>
                  <a:lnTo>
                    <a:pt x="310789" y="2368405"/>
                  </a:lnTo>
                  <a:lnTo>
                    <a:pt x="283509" y="2332434"/>
                  </a:lnTo>
                  <a:lnTo>
                    <a:pt x="257323" y="2295611"/>
                  </a:lnTo>
                  <a:lnTo>
                    <a:pt x="232256" y="2257961"/>
                  </a:lnTo>
                  <a:lnTo>
                    <a:pt x="208332" y="2219509"/>
                  </a:lnTo>
                  <a:lnTo>
                    <a:pt x="185576" y="2180278"/>
                  </a:lnTo>
                  <a:lnTo>
                    <a:pt x="164011" y="2140292"/>
                  </a:lnTo>
                  <a:lnTo>
                    <a:pt x="143663" y="2099577"/>
                  </a:lnTo>
                  <a:lnTo>
                    <a:pt x="124554" y="2058155"/>
                  </a:lnTo>
                  <a:lnTo>
                    <a:pt x="106710" y="2016051"/>
                  </a:lnTo>
                  <a:lnTo>
                    <a:pt x="90154" y="1973289"/>
                  </a:lnTo>
                  <a:lnTo>
                    <a:pt x="74911" y="1929893"/>
                  </a:lnTo>
                  <a:lnTo>
                    <a:pt x="61004" y="1885888"/>
                  </a:lnTo>
                  <a:lnTo>
                    <a:pt x="48459" y="1841298"/>
                  </a:lnTo>
                  <a:lnTo>
                    <a:pt x="37299" y="1796146"/>
                  </a:lnTo>
                  <a:lnTo>
                    <a:pt x="27548" y="1750457"/>
                  </a:lnTo>
                  <a:lnTo>
                    <a:pt x="19231" y="1704255"/>
                  </a:lnTo>
                  <a:lnTo>
                    <a:pt x="12373" y="1657564"/>
                  </a:lnTo>
                  <a:lnTo>
                    <a:pt x="6996" y="1610409"/>
                  </a:lnTo>
                  <a:lnTo>
                    <a:pt x="3125" y="1562813"/>
                  </a:lnTo>
                  <a:lnTo>
                    <a:pt x="785" y="1514801"/>
                  </a:lnTo>
                  <a:lnTo>
                    <a:pt x="0" y="1466397"/>
                  </a:lnTo>
                  <a:close/>
                </a:path>
              </a:pathLst>
            </a:custGeom>
            <a:ln w="9524">
              <a:solidFill>
                <a:srgbClr val="595959"/>
              </a:solidFill>
            </a:ln>
          </p:spPr>
          <p:txBody>
            <a:bodyPr wrap="square" lIns="0" tIns="0" rIns="0" bIns="0" rtlCol="0"/>
            <a:lstStyle/>
            <a:p>
              <a:endParaRPr sz="700"/>
            </a:p>
          </p:txBody>
        </p:sp>
      </p:grpSp>
      <p:sp>
        <p:nvSpPr>
          <p:cNvPr id="12" name="object 12"/>
          <p:cNvSpPr txBox="1"/>
          <p:nvPr/>
        </p:nvSpPr>
        <p:spPr>
          <a:xfrm>
            <a:off x="4349005" y="1961953"/>
            <a:ext cx="358775" cy="221856"/>
          </a:xfrm>
          <a:prstGeom prst="rect">
            <a:avLst/>
          </a:prstGeom>
        </p:spPr>
        <p:txBody>
          <a:bodyPr vert="horz" wrap="square" lIns="0" tIns="6350" rIns="0" bIns="0" rtlCol="0">
            <a:spAutoFit/>
          </a:bodyPr>
          <a:lstStyle/>
          <a:p>
            <a:pPr marL="6350">
              <a:spcBef>
                <a:spcPts val="50"/>
              </a:spcBef>
            </a:pPr>
            <a:r>
              <a:rPr spc="-13" dirty="0"/>
              <a:t>LLM</a:t>
            </a:r>
            <a:endParaRPr/>
          </a:p>
        </p:txBody>
      </p:sp>
      <p:grpSp>
        <p:nvGrpSpPr>
          <p:cNvPr id="13" name="object 13"/>
          <p:cNvGrpSpPr/>
          <p:nvPr/>
        </p:nvGrpSpPr>
        <p:grpSpPr>
          <a:xfrm>
            <a:off x="5849707" y="1347616"/>
            <a:ext cx="2851468" cy="2775585"/>
            <a:chOff x="11699413" y="2695231"/>
            <a:chExt cx="5702935" cy="5551170"/>
          </a:xfrm>
        </p:grpSpPr>
        <p:sp>
          <p:nvSpPr>
            <p:cNvPr id="14" name="object 14"/>
            <p:cNvSpPr/>
            <p:nvPr/>
          </p:nvSpPr>
          <p:spPr>
            <a:xfrm>
              <a:off x="11704176" y="2699994"/>
              <a:ext cx="5693410" cy="5541645"/>
            </a:xfrm>
            <a:custGeom>
              <a:avLst/>
              <a:gdLst/>
              <a:ahLst/>
              <a:cxnLst/>
              <a:rect l="l" t="t" r="r" b="b"/>
              <a:pathLst>
                <a:path w="5693409" h="5541645">
                  <a:moveTo>
                    <a:pt x="5693388" y="5541288"/>
                  </a:moveTo>
                  <a:lnTo>
                    <a:pt x="0" y="5541288"/>
                  </a:lnTo>
                  <a:lnTo>
                    <a:pt x="0" y="0"/>
                  </a:lnTo>
                  <a:lnTo>
                    <a:pt x="5693388" y="0"/>
                  </a:lnTo>
                  <a:lnTo>
                    <a:pt x="5693388" y="5541288"/>
                  </a:lnTo>
                  <a:close/>
                </a:path>
              </a:pathLst>
            </a:custGeom>
            <a:solidFill>
              <a:srgbClr val="D8D1E8"/>
            </a:solidFill>
          </p:spPr>
          <p:txBody>
            <a:bodyPr wrap="square" lIns="0" tIns="0" rIns="0" bIns="0" rtlCol="0"/>
            <a:lstStyle/>
            <a:p>
              <a:endParaRPr sz="700"/>
            </a:p>
          </p:txBody>
        </p:sp>
        <p:sp>
          <p:nvSpPr>
            <p:cNvPr id="15" name="object 15"/>
            <p:cNvSpPr/>
            <p:nvPr/>
          </p:nvSpPr>
          <p:spPr>
            <a:xfrm>
              <a:off x="11704176" y="2699994"/>
              <a:ext cx="5693410" cy="5541645"/>
            </a:xfrm>
            <a:custGeom>
              <a:avLst/>
              <a:gdLst/>
              <a:ahLst/>
              <a:cxnLst/>
              <a:rect l="l" t="t" r="r" b="b"/>
              <a:pathLst>
                <a:path w="5693409" h="5541645">
                  <a:moveTo>
                    <a:pt x="0" y="0"/>
                  </a:moveTo>
                  <a:lnTo>
                    <a:pt x="5693388" y="0"/>
                  </a:lnTo>
                  <a:lnTo>
                    <a:pt x="5693388" y="5541288"/>
                  </a:lnTo>
                  <a:lnTo>
                    <a:pt x="0" y="5541288"/>
                  </a:lnTo>
                  <a:lnTo>
                    <a:pt x="0" y="0"/>
                  </a:lnTo>
                  <a:close/>
                </a:path>
              </a:pathLst>
            </a:custGeom>
            <a:ln w="9524">
              <a:solidFill>
                <a:srgbClr val="595959"/>
              </a:solidFill>
            </a:ln>
          </p:spPr>
          <p:txBody>
            <a:bodyPr wrap="square" lIns="0" tIns="0" rIns="0" bIns="0" rtlCol="0"/>
            <a:lstStyle/>
            <a:p>
              <a:endParaRPr sz="700"/>
            </a:p>
          </p:txBody>
        </p:sp>
      </p:grpSp>
      <p:sp>
        <p:nvSpPr>
          <p:cNvPr id="16" name="object 16"/>
          <p:cNvSpPr txBox="1"/>
          <p:nvPr/>
        </p:nvSpPr>
        <p:spPr>
          <a:xfrm>
            <a:off x="5936238" y="1428041"/>
            <a:ext cx="2664460" cy="1114408"/>
          </a:xfrm>
          <a:prstGeom prst="rect">
            <a:avLst/>
          </a:prstGeom>
        </p:spPr>
        <p:txBody>
          <a:bodyPr vert="horz" wrap="square" lIns="0" tIns="6350" rIns="0" bIns="0" rtlCol="0">
            <a:spAutoFit/>
          </a:bodyPr>
          <a:lstStyle/>
          <a:p>
            <a:pPr marL="6350" marR="2540">
              <a:spcBef>
                <a:spcPts val="50"/>
              </a:spcBef>
            </a:pPr>
            <a:r>
              <a:rPr sz="1200" b="1" dirty="0">
                <a:solidFill>
                  <a:srgbClr val="9E9E9E"/>
                </a:solidFill>
                <a:latin typeface="Courier New"/>
                <a:cs typeface="Courier New"/>
              </a:rPr>
              <a:t>Q:</a:t>
            </a:r>
            <a:r>
              <a:rPr sz="1200" b="1" spc="-15" dirty="0">
                <a:solidFill>
                  <a:srgbClr val="9E9E9E"/>
                </a:solidFill>
                <a:latin typeface="Courier New"/>
                <a:cs typeface="Courier New"/>
              </a:rPr>
              <a:t> </a:t>
            </a:r>
            <a:r>
              <a:rPr sz="1200" b="1" dirty="0">
                <a:solidFill>
                  <a:srgbClr val="9E9E9E"/>
                </a:solidFill>
                <a:latin typeface="Courier New"/>
                <a:cs typeface="Courier New"/>
              </a:rPr>
              <a:t>Roger</a:t>
            </a:r>
            <a:r>
              <a:rPr sz="1200" b="1" spc="-8" dirty="0">
                <a:solidFill>
                  <a:srgbClr val="9E9E9E"/>
                </a:solidFill>
                <a:latin typeface="Courier New"/>
                <a:cs typeface="Courier New"/>
              </a:rPr>
              <a:t> </a:t>
            </a:r>
            <a:r>
              <a:rPr sz="1200" b="1" dirty="0">
                <a:solidFill>
                  <a:srgbClr val="9E9E9E"/>
                </a:solidFill>
                <a:latin typeface="Courier New"/>
                <a:cs typeface="Courier New"/>
              </a:rPr>
              <a:t>has</a:t>
            </a:r>
            <a:r>
              <a:rPr sz="1200" b="1" spc="-10" dirty="0">
                <a:solidFill>
                  <a:srgbClr val="9E9E9E"/>
                </a:solidFill>
                <a:latin typeface="Courier New"/>
                <a:cs typeface="Courier New"/>
              </a:rPr>
              <a:t> </a:t>
            </a:r>
            <a:r>
              <a:rPr sz="1200" b="1" dirty="0">
                <a:solidFill>
                  <a:srgbClr val="9E9E9E"/>
                </a:solidFill>
                <a:latin typeface="Courier New"/>
                <a:cs typeface="Courier New"/>
              </a:rPr>
              <a:t>5</a:t>
            </a:r>
            <a:r>
              <a:rPr sz="1200" b="1" spc="-8" dirty="0">
                <a:solidFill>
                  <a:srgbClr val="9E9E9E"/>
                </a:solidFill>
                <a:latin typeface="Courier New"/>
                <a:cs typeface="Courier New"/>
              </a:rPr>
              <a:t> </a:t>
            </a:r>
            <a:r>
              <a:rPr sz="1200" b="1" dirty="0">
                <a:solidFill>
                  <a:srgbClr val="9E9E9E"/>
                </a:solidFill>
                <a:latin typeface="Courier New"/>
                <a:cs typeface="Courier New"/>
              </a:rPr>
              <a:t>tennis</a:t>
            </a:r>
            <a:r>
              <a:rPr sz="1200" b="1" spc="-8" dirty="0">
                <a:solidFill>
                  <a:srgbClr val="9E9E9E"/>
                </a:solidFill>
                <a:latin typeface="Courier New"/>
                <a:cs typeface="Courier New"/>
              </a:rPr>
              <a:t> </a:t>
            </a:r>
            <a:r>
              <a:rPr sz="1200" b="1" spc="-5" dirty="0">
                <a:solidFill>
                  <a:srgbClr val="9E9E9E"/>
                </a:solidFill>
                <a:latin typeface="Courier New"/>
                <a:cs typeface="Courier New"/>
              </a:rPr>
              <a:t>balls. </a:t>
            </a:r>
            <a:r>
              <a:rPr sz="1200" b="1" dirty="0">
                <a:solidFill>
                  <a:srgbClr val="9E9E9E"/>
                </a:solidFill>
                <a:latin typeface="Courier New"/>
                <a:cs typeface="Courier New"/>
              </a:rPr>
              <a:t>He</a:t>
            </a:r>
            <a:r>
              <a:rPr sz="1200" b="1" spc="-8" dirty="0">
                <a:solidFill>
                  <a:srgbClr val="9E9E9E"/>
                </a:solidFill>
                <a:latin typeface="Courier New"/>
                <a:cs typeface="Courier New"/>
              </a:rPr>
              <a:t> </a:t>
            </a:r>
            <a:r>
              <a:rPr sz="1200" b="1" dirty="0">
                <a:solidFill>
                  <a:srgbClr val="9E9E9E"/>
                </a:solidFill>
                <a:latin typeface="Courier New"/>
                <a:cs typeface="Courier New"/>
              </a:rPr>
              <a:t>buys</a:t>
            </a:r>
            <a:r>
              <a:rPr sz="1200" b="1" spc="-8" dirty="0">
                <a:solidFill>
                  <a:srgbClr val="9E9E9E"/>
                </a:solidFill>
                <a:latin typeface="Courier New"/>
                <a:cs typeface="Courier New"/>
              </a:rPr>
              <a:t> </a:t>
            </a:r>
            <a:r>
              <a:rPr sz="1200" b="1" dirty="0">
                <a:solidFill>
                  <a:srgbClr val="9E9E9E"/>
                </a:solidFill>
                <a:latin typeface="Courier New"/>
                <a:cs typeface="Courier New"/>
              </a:rPr>
              <a:t>2</a:t>
            </a:r>
            <a:r>
              <a:rPr sz="1200" b="1" spc="-8" dirty="0">
                <a:solidFill>
                  <a:srgbClr val="9E9E9E"/>
                </a:solidFill>
                <a:latin typeface="Courier New"/>
                <a:cs typeface="Courier New"/>
              </a:rPr>
              <a:t> </a:t>
            </a:r>
            <a:r>
              <a:rPr sz="1200" b="1" dirty="0">
                <a:solidFill>
                  <a:srgbClr val="9E9E9E"/>
                </a:solidFill>
                <a:latin typeface="Courier New"/>
                <a:cs typeface="Courier New"/>
              </a:rPr>
              <a:t>more</a:t>
            </a:r>
            <a:r>
              <a:rPr sz="1200" b="1" spc="-8" dirty="0">
                <a:solidFill>
                  <a:srgbClr val="9E9E9E"/>
                </a:solidFill>
                <a:latin typeface="Courier New"/>
                <a:cs typeface="Courier New"/>
              </a:rPr>
              <a:t> </a:t>
            </a:r>
            <a:r>
              <a:rPr sz="1200" b="1" dirty="0">
                <a:solidFill>
                  <a:srgbClr val="9E9E9E"/>
                </a:solidFill>
                <a:latin typeface="Courier New"/>
                <a:cs typeface="Courier New"/>
              </a:rPr>
              <a:t>cans</a:t>
            </a:r>
            <a:r>
              <a:rPr sz="1200" b="1" spc="-8" dirty="0">
                <a:solidFill>
                  <a:srgbClr val="9E9E9E"/>
                </a:solidFill>
                <a:latin typeface="Courier New"/>
                <a:cs typeface="Courier New"/>
              </a:rPr>
              <a:t> </a:t>
            </a:r>
            <a:r>
              <a:rPr sz="1200" b="1" dirty="0">
                <a:solidFill>
                  <a:srgbClr val="9E9E9E"/>
                </a:solidFill>
                <a:latin typeface="Courier New"/>
                <a:cs typeface="Courier New"/>
              </a:rPr>
              <a:t>of</a:t>
            </a:r>
            <a:r>
              <a:rPr sz="1200" b="1" spc="-5" dirty="0">
                <a:solidFill>
                  <a:srgbClr val="9E9E9E"/>
                </a:solidFill>
                <a:latin typeface="Courier New"/>
                <a:cs typeface="Courier New"/>
              </a:rPr>
              <a:t> tennis </a:t>
            </a:r>
            <a:r>
              <a:rPr sz="1200" b="1" dirty="0">
                <a:solidFill>
                  <a:srgbClr val="9E9E9E"/>
                </a:solidFill>
                <a:latin typeface="Courier New"/>
                <a:cs typeface="Courier New"/>
              </a:rPr>
              <a:t>balls.</a:t>
            </a:r>
            <a:r>
              <a:rPr sz="1200" b="1" spc="-15" dirty="0">
                <a:solidFill>
                  <a:srgbClr val="9E9E9E"/>
                </a:solidFill>
                <a:latin typeface="Courier New"/>
                <a:cs typeface="Courier New"/>
              </a:rPr>
              <a:t> </a:t>
            </a:r>
            <a:r>
              <a:rPr sz="1200" b="1" dirty="0">
                <a:solidFill>
                  <a:srgbClr val="9E9E9E"/>
                </a:solidFill>
                <a:latin typeface="Courier New"/>
                <a:cs typeface="Courier New"/>
              </a:rPr>
              <a:t>Each</a:t>
            </a:r>
            <a:r>
              <a:rPr sz="1200" b="1" spc="-8" dirty="0">
                <a:solidFill>
                  <a:srgbClr val="9E9E9E"/>
                </a:solidFill>
                <a:latin typeface="Courier New"/>
                <a:cs typeface="Courier New"/>
              </a:rPr>
              <a:t> </a:t>
            </a:r>
            <a:r>
              <a:rPr sz="1200" b="1" dirty="0">
                <a:solidFill>
                  <a:srgbClr val="9E9E9E"/>
                </a:solidFill>
                <a:latin typeface="Courier New"/>
                <a:cs typeface="Courier New"/>
              </a:rPr>
              <a:t>can</a:t>
            </a:r>
            <a:r>
              <a:rPr sz="1200" b="1" spc="-10" dirty="0">
                <a:solidFill>
                  <a:srgbClr val="9E9E9E"/>
                </a:solidFill>
                <a:latin typeface="Courier New"/>
                <a:cs typeface="Courier New"/>
              </a:rPr>
              <a:t> </a:t>
            </a:r>
            <a:r>
              <a:rPr sz="1200" b="1" dirty="0">
                <a:solidFill>
                  <a:srgbClr val="9E9E9E"/>
                </a:solidFill>
                <a:latin typeface="Courier New"/>
                <a:cs typeface="Courier New"/>
              </a:rPr>
              <a:t>has</a:t>
            </a:r>
            <a:r>
              <a:rPr sz="1200" b="1" spc="-8" dirty="0">
                <a:solidFill>
                  <a:srgbClr val="9E9E9E"/>
                </a:solidFill>
                <a:latin typeface="Courier New"/>
                <a:cs typeface="Courier New"/>
              </a:rPr>
              <a:t> </a:t>
            </a:r>
            <a:r>
              <a:rPr sz="1200" b="1" dirty="0">
                <a:solidFill>
                  <a:srgbClr val="9E9E9E"/>
                </a:solidFill>
                <a:latin typeface="Courier New"/>
                <a:cs typeface="Courier New"/>
              </a:rPr>
              <a:t>3</a:t>
            </a:r>
            <a:r>
              <a:rPr sz="1200" b="1" spc="-8" dirty="0">
                <a:solidFill>
                  <a:srgbClr val="9E9E9E"/>
                </a:solidFill>
                <a:latin typeface="Courier New"/>
                <a:cs typeface="Courier New"/>
              </a:rPr>
              <a:t> </a:t>
            </a:r>
            <a:r>
              <a:rPr sz="1200" b="1" spc="-5" dirty="0">
                <a:solidFill>
                  <a:srgbClr val="9E9E9E"/>
                </a:solidFill>
                <a:latin typeface="Courier New"/>
                <a:cs typeface="Courier New"/>
              </a:rPr>
              <a:t>tennis </a:t>
            </a:r>
            <a:r>
              <a:rPr sz="1200" b="1" dirty="0">
                <a:solidFill>
                  <a:srgbClr val="9E9E9E"/>
                </a:solidFill>
                <a:latin typeface="Courier New"/>
                <a:cs typeface="Courier New"/>
              </a:rPr>
              <a:t>balls.</a:t>
            </a:r>
            <a:r>
              <a:rPr sz="1200" b="1" spc="-18" dirty="0">
                <a:solidFill>
                  <a:srgbClr val="9E9E9E"/>
                </a:solidFill>
                <a:latin typeface="Courier New"/>
                <a:cs typeface="Courier New"/>
              </a:rPr>
              <a:t> </a:t>
            </a:r>
            <a:r>
              <a:rPr sz="1200" b="1" dirty="0">
                <a:solidFill>
                  <a:srgbClr val="9E9E9E"/>
                </a:solidFill>
                <a:latin typeface="Courier New"/>
                <a:cs typeface="Courier New"/>
              </a:rPr>
              <a:t>How</a:t>
            </a:r>
            <a:r>
              <a:rPr sz="1200" b="1" spc="-13" dirty="0">
                <a:solidFill>
                  <a:srgbClr val="9E9E9E"/>
                </a:solidFill>
                <a:latin typeface="Courier New"/>
                <a:cs typeface="Courier New"/>
              </a:rPr>
              <a:t> </a:t>
            </a:r>
            <a:r>
              <a:rPr sz="1200" b="1" dirty="0">
                <a:solidFill>
                  <a:srgbClr val="9E9E9E"/>
                </a:solidFill>
                <a:latin typeface="Courier New"/>
                <a:cs typeface="Courier New"/>
              </a:rPr>
              <a:t>many</a:t>
            </a:r>
            <a:r>
              <a:rPr sz="1200" b="1" spc="-13" dirty="0">
                <a:solidFill>
                  <a:srgbClr val="9E9E9E"/>
                </a:solidFill>
                <a:latin typeface="Courier New"/>
                <a:cs typeface="Courier New"/>
              </a:rPr>
              <a:t> </a:t>
            </a:r>
            <a:r>
              <a:rPr sz="1200" b="1" dirty="0">
                <a:solidFill>
                  <a:srgbClr val="9E9E9E"/>
                </a:solidFill>
                <a:latin typeface="Courier New"/>
                <a:cs typeface="Courier New"/>
              </a:rPr>
              <a:t>tennis</a:t>
            </a:r>
            <a:r>
              <a:rPr sz="1200" b="1" spc="-10" dirty="0">
                <a:solidFill>
                  <a:srgbClr val="9E9E9E"/>
                </a:solidFill>
                <a:latin typeface="Courier New"/>
                <a:cs typeface="Courier New"/>
              </a:rPr>
              <a:t> </a:t>
            </a:r>
            <a:r>
              <a:rPr sz="1200" b="1" spc="-5" dirty="0">
                <a:solidFill>
                  <a:srgbClr val="9E9E9E"/>
                </a:solidFill>
                <a:latin typeface="Courier New"/>
                <a:cs typeface="Courier New"/>
              </a:rPr>
              <a:t>balls </a:t>
            </a:r>
            <a:r>
              <a:rPr sz="1200" b="1" dirty="0">
                <a:solidFill>
                  <a:srgbClr val="9E9E9E"/>
                </a:solidFill>
                <a:latin typeface="Courier New"/>
                <a:cs typeface="Courier New"/>
              </a:rPr>
              <a:t>does</a:t>
            </a:r>
            <a:r>
              <a:rPr sz="1200" b="1" spc="-10" dirty="0">
                <a:solidFill>
                  <a:srgbClr val="9E9E9E"/>
                </a:solidFill>
                <a:latin typeface="Courier New"/>
                <a:cs typeface="Courier New"/>
              </a:rPr>
              <a:t> </a:t>
            </a:r>
            <a:r>
              <a:rPr sz="1200" b="1" dirty="0">
                <a:solidFill>
                  <a:srgbClr val="9E9E9E"/>
                </a:solidFill>
                <a:latin typeface="Courier New"/>
                <a:cs typeface="Courier New"/>
              </a:rPr>
              <a:t>he</a:t>
            </a:r>
            <a:r>
              <a:rPr sz="1200" b="1" spc="-8" dirty="0">
                <a:solidFill>
                  <a:srgbClr val="9E9E9E"/>
                </a:solidFill>
                <a:latin typeface="Courier New"/>
                <a:cs typeface="Courier New"/>
              </a:rPr>
              <a:t> </a:t>
            </a:r>
            <a:r>
              <a:rPr sz="1200" b="1" dirty="0">
                <a:solidFill>
                  <a:srgbClr val="9E9E9E"/>
                </a:solidFill>
                <a:latin typeface="Courier New"/>
                <a:cs typeface="Courier New"/>
              </a:rPr>
              <a:t>have</a:t>
            </a:r>
            <a:r>
              <a:rPr sz="1200" b="1" spc="-8" dirty="0">
                <a:solidFill>
                  <a:srgbClr val="9E9E9E"/>
                </a:solidFill>
                <a:latin typeface="Courier New"/>
                <a:cs typeface="Courier New"/>
              </a:rPr>
              <a:t> </a:t>
            </a:r>
            <a:r>
              <a:rPr sz="1200" b="1" spc="-10" dirty="0">
                <a:solidFill>
                  <a:srgbClr val="9E9E9E"/>
                </a:solidFill>
                <a:latin typeface="Courier New"/>
                <a:cs typeface="Courier New"/>
              </a:rPr>
              <a:t>now?</a:t>
            </a:r>
            <a:endParaRPr sz="1200">
              <a:latin typeface="Courier New"/>
              <a:cs typeface="Courier New"/>
            </a:endParaRPr>
          </a:p>
        </p:txBody>
      </p:sp>
      <p:sp>
        <p:nvSpPr>
          <p:cNvPr id="17" name="object 17"/>
          <p:cNvSpPr txBox="1"/>
          <p:nvPr/>
        </p:nvSpPr>
        <p:spPr>
          <a:xfrm>
            <a:off x="5936238" y="2525319"/>
            <a:ext cx="1750060" cy="191078"/>
          </a:xfrm>
          <a:prstGeom prst="rect">
            <a:avLst/>
          </a:prstGeom>
        </p:spPr>
        <p:txBody>
          <a:bodyPr vert="horz" wrap="square" lIns="0" tIns="6350" rIns="0" bIns="0" rtlCol="0">
            <a:spAutoFit/>
          </a:bodyPr>
          <a:lstStyle/>
          <a:p>
            <a:pPr marL="6350">
              <a:spcBef>
                <a:spcPts val="50"/>
              </a:spcBef>
            </a:pPr>
            <a:r>
              <a:rPr sz="1200" b="1" dirty="0">
                <a:solidFill>
                  <a:srgbClr val="9E9E9E"/>
                </a:solidFill>
                <a:latin typeface="Courier New"/>
                <a:cs typeface="Courier New"/>
              </a:rPr>
              <a:t>A:</a:t>
            </a:r>
            <a:r>
              <a:rPr sz="1200" b="1" spc="-10" dirty="0">
                <a:solidFill>
                  <a:srgbClr val="9E9E9E"/>
                </a:solidFill>
                <a:latin typeface="Courier New"/>
                <a:cs typeface="Courier New"/>
              </a:rPr>
              <a:t> </a:t>
            </a:r>
            <a:r>
              <a:rPr sz="1200" b="1" dirty="0">
                <a:solidFill>
                  <a:srgbClr val="9E9E9E"/>
                </a:solidFill>
                <a:latin typeface="Courier New"/>
                <a:cs typeface="Courier New"/>
              </a:rPr>
              <a:t>The</a:t>
            </a:r>
            <a:r>
              <a:rPr sz="1200" b="1" spc="-8" dirty="0">
                <a:solidFill>
                  <a:srgbClr val="9E9E9E"/>
                </a:solidFill>
                <a:latin typeface="Courier New"/>
                <a:cs typeface="Courier New"/>
              </a:rPr>
              <a:t> </a:t>
            </a:r>
            <a:r>
              <a:rPr sz="1200" b="1" dirty="0">
                <a:solidFill>
                  <a:srgbClr val="9E9E9E"/>
                </a:solidFill>
                <a:latin typeface="Courier New"/>
                <a:cs typeface="Courier New"/>
              </a:rPr>
              <a:t>answer</a:t>
            </a:r>
            <a:r>
              <a:rPr sz="1200" b="1" spc="-8" dirty="0">
                <a:solidFill>
                  <a:srgbClr val="9E9E9E"/>
                </a:solidFill>
                <a:latin typeface="Courier New"/>
                <a:cs typeface="Courier New"/>
              </a:rPr>
              <a:t> </a:t>
            </a:r>
            <a:r>
              <a:rPr sz="1200" b="1" dirty="0">
                <a:solidFill>
                  <a:srgbClr val="9E9E9E"/>
                </a:solidFill>
                <a:latin typeface="Courier New"/>
                <a:cs typeface="Courier New"/>
              </a:rPr>
              <a:t>is</a:t>
            </a:r>
            <a:r>
              <a:rPr sz="1200" b="1" spc="-8" dirty="0">
                <a:solidFill>
                  <a:srgbClr val="9E9E9E"/>
                </a:solidFill>
                <a:latin typeface="Courier New"/>
                <a:cs typeface="Courier New"/>
              </a:rPr>
              <a:t> </a:t>
            </a:r>
            <a:r>
              <a:rPr sz="1200" b="1" spc="-13" dirty="0">
                <a:solidFill>
                  <a:srgbClr val="9E9E9E"/>
                </a:solidFill>
                <a:latin typeface="Courier New"/>
                <a:cs typeface="Courier New"/>
              </a:rPr>
              <a:t>11</a:t>
            </a:r>
            <a:endParaRPr sz="1200">
              <a:latin typeface="Courier New"/>
              <a:cs typeface="Courier New"/>
            </a:endParaRPr>
          </a:p>
        </p:txBody>
      </p:sp>
      <p:sp>
        <p:nvSpPr>
          <p:cNvPr id="18" name="object 18"/>
          <p:cNvSpPr txBox="1"/>
          <p:nvPr/>
        </p:nvSpPr>
        <p:spPr>
          <a:xfrm>
            <a:off x="5936238" y="2891078"/>
            <a:ext cx="2664460" cy="929742"/>
          </a:xfrm>
          <a:prstGeom prst="rect">
            <a:avLst/>
          </a:prstGeom>
        </p:spPr>
        <p:txBody>
          <a:bodyPr vert="horz" wrap="square" lIns="0" tIns="6350" rIns="0" bIns="0" rtlCol="0">
            <a:spAutoFit/>
          </a:bodyPr>
          <a:lstStyle/>
          <a:p>
            <a:pPr marL="6350" marR="2540">
              <a:spcBef>
                <a:spcPts val="50"/>
              </a:spcBef>
            </a:pPr>
            <a:r>
              <a:rPr sz="1200" b="1" dirty="0">
                <a:solidFill>
                  <a:srgbClr val="9E9E9E"/>
                </a:solidFill>
                <a:latin typeface="Courier New"/>
                <a:cs typeface="Courier New"/>
              </a:rPr>
              <a:t>Q:</a:t>
            </a:r>
            <a:r>
              <a:rPr sz="1200" b="1" spc="-18" dirty="0">
                <a:solidFill>
                  <a:srgbClr val="9E9E9E"/>
                </a:solidFill>
                <a:latin typeface="Courier New"/>
                <a:cs typeface="Courier New"/>
              </a:rPr>
              <a:t> </a:t>
            </a:r>
            <a:r>
              <a:rPr sz="1200" b="1" dirty="0">
                <a:solidFill>
                  <a:srgbClr val="9E9E9E"/>
                </a:solidFill>
                <a:latin typeface="Courier New"/>
                <a:cs typeface="Courier New"/>
              </a:rPr>
              <a:t>The</a:t>
            </a:r>
            <a:r>
              <a:rPr sz="1200" b="1" spc="-10" dirty="0">
                <a:solidFill>
                  <a:srgbClr val="9E9E9E"/>
                </a:solidFill>
                <a:latin typeface="Courier New"/>
                <a:cs typeface="Courier New"/>
              </a:rPr>
              <a:t> </a:t>
            </a:r>
            <a:r>
              <a:rPr sz="1200" b="1" dirty="0">
                <a:solidFill>
                  <a:srgbClr val="9E9E9E"/>
                </a:solidFill>
                <a:latin typeface="Courier New"/>
                <a:cs typeface="Courier New"/>
              </a:rPr>
              <a:t>cafeteria</a:t>
            </a:r>
            <a:r>
              <a:rPr sz="1200" b="1" spc="-10" dirty="0">
                <a:solidFill>
                  <a:srgbClr val="9E9E9E"/>
                </a:solidFill>
                <a:latin typeface="Courier New"/>
                <a:cs typeface="Courier New"/>
              </a:rPr>
              <a:t> </a:t>
            </a:r>
            <a:r>
              <a:rPr sz="1200" b="1" dirty="0">
                <a:solidFill>
                  <a:srgbClr val="9E9E9E"/>
                </a:solidFill>
                <a:latin typeface="Courier New"/>
                <a:cs typeface="Courier New"/>
              </a:rPr>
              <a:t>had</a:t>
            </a:r>
            <a:r>
              <a:rPr sz="1200" b="1" spc="-10" dirty="0">
                <a:solidFill>
                  <a:srgbClr val="9E9E9E"/>
                </a:solidFill>
                <a:latin typeface="Courier New"/>
                <a:cs typeface="Courier New"/>
              </a:rPr>
              <a:t> </a:t>
            </a:r>
            <a:r>
              <a:rPr sz="1200" b="1" spc="-13" dirty="0">
                <a:solidFill>
                  <a:srgbClr val="9E9E9E"/>
                </a:solidFill>
                <a:latin typeface="Courier New"/>
                <a:cs typeface="Courier New"/>
              </a:rPr>
              <a:t>23 </a:t>
            </a:r>
            <a:r>
              <a:rPr sz="1200" b="1" dirty="0">
                <a:solidFill>
                  <a:srgbClr val="9E9E9E"/>
                </a:solidFill>
                <a:latin typeface="Courier New"/>
                <a:cs typeface="Courier New"/>
              </a:rPr>
              <a:t>apples.</a:t>
            </a:r>
            <a:r>
              <a:rPr sz="1200" b="1" spc="-15" dirty="0">
                <a:solidFill>
                  <a:srgbClr val="9E9E9E"/>
                </a:solidFill>
                <a:latin typeface="Courier New"/>
                <a:cs typeface="Courier New"/>
              </a:rPr>
              <a:t> </a:t>
            </a:r>
            <a:r>
              <a:rPr sz="1200" b="1" dirty="0">
                <a:solidFill>
                  <a:srgbClr val="9E9E9E"/>
                </a:solidFill>
                <a:latin typeface="Courier New"/>
                <a:cs typeface="Courier New"/>
              </a:rPr>
              <a:t>If</a:t>
            </a:r>
            <a:r>
              <a:rPr sz="1200" b="1" spc="-10" dirty="0">
                <a:solidFill>
                  <a:srgbClr val="9E9E9E"/>
                </a:solidFill>
                <a:latin typeface="Courier New"/>
                <a:cs typeface="Courier New"/>
              </a:rPr>
              <a:t> </a:t>
            </a:r>
            <a:r>
              <a:rPr sz="1200" b="1" dirty="0">
                <a:solidFill>
                  <a:srgbClr val="9E9E9E"/>
                </a:solidFill>
                <a:latin typeface="Courier New"/>
                <a:cs typeface="Courier New"/>
              </a:rPr>
              <a:t>they</a:t>
            </a:r>
            <a:r>
              <a:rPr sz="1200" b="1" spc="-10" dirty="0">
                <a:solidFill>
                  <a:srgbClr val="9E9E9E"/>
                </a:solidFill>
                <a:latin typeface="Courier New"/>
                <a:cs typeface="Courier New"/>
              </a:rPr>
              <a:t> </a:t>
            </a:r>
            <a:r>
              <a:rPr sz="1200" b="1" dirty="0">
                <a:solidFill>
                  <a:srgbClr val="9E9E9E"/>
                </a:solidFill>
                <a:latin typeface="Courier New"/>
                <a:cs typeface="Courier New"/>
              </a:rPr>
              <a:t>used</a:t>
            </a:r>
            <a:r>
              <a:rPr sz="1200" b="1" spc="-10" dirty="0">
                <a:solidFill>
                  <a:srgbClr val="9E9E9E"/>
                </a:solidFill>
                <a:latin typeface="Courier New"/>
                <a:cs typeface="Courier New"/>
              </a:rPr>
              <a:t> </a:t>
            </a:r>
            <a:r>
              <a:rPr sz="1200" b="1" dirty="0">
                <a:solidFill>
                  <a:srgbClr val="9E9E9E"/>
                </a:solidFill>
                <a:latin typeface="Courier New"/>
                <a:cs typeface="Courier New"/>
              </a:rPr>
              <a:t>20</a:t>
            </a:r>
            <a:r>
              <a:rPr sz="1200" b="1" spc="-8" dirty="0">
                <a:solidFill>
                  <a:srgbClr val="9E9E9E"/>
                </a:solidFill>
                <a:latin typeface="Courier New"/>
                <a:cs typeface="Courier New"/>
              </a:rPr>
              <a:t> </a:t>
            </a:r>
            <a:r>
              <a:rPr sz="1200" b="1" spc="-13" dirty="0">
                <a:solidFill>
                  <a:srgbClr val="9E9E9E"/>
                </a:solidFill>
                <a:latin typeface="Courier New"/>
                <a:cs typeface="Courier New"/>
              </a:rPr>
              <a:t>to </a:t>
            </a:r>
            <a:r>
              <a:rPr sz="1200" b="1" dirty="0">
                <a:solidFill>
                  <a:srgbClr val="9E9E9E"/>
                </a:solidFill>
                <a:latin typeface="Courier New"/>
                <a:cs typeface="Courier New"/>
              </a:rPr>
              <a:t>make</a:t>
            </a:r>
            <a:r>
              <a:rPr sz="1200" b="1" spc="-15" dirty="0">
                <a:solidFill>
                  <a:srgbClr val="9E9E9E"/>
                </a:solidFill>
                <a:latin typeface="Courier New"/>
                <a:cs typeface="Courier New"/>
              </a:rPr>
              <a:t> </a:t>
            </a:r>
            <a:r>
              <a:rPr sz="1200" b="1" dirty="0">
                <a:solidFill>
                  <a:srgbClr val="9E9E9E"/>
                </a:solidFill>
                <a:latin typeface="Courier New"/>
                <a:cs typeface="Courier New"/>
              </a:rPr>
              <a:t>lunch</a:t>
            </a:r>
            <a:r>
              <a:rPr sz="1200" b="1" spc="-10" dirty="0">
                <a:solidFill>
                  <a:srgbClr val="9E9E9E"/>
                </a:solidFill>
                <a:latin typeface="Courier New"/>
                <a:cs typeface="Courier New"/>
              </a:rPr>
              <a:t> </a:t>
            </a:r>
            <a:r>
              <a:rPr sz="1200" b="1" dirty="0">
                <a:solidFill>
                  <a:srgbClr val="9E9E9E"/>
                </a:solidFill>
                <a:latin typeface="Courier New"/>
                <a:cs typeface="Courier New"/>
              </a:rPr>
              <a:t>and</a:t>
            </a:r>
            <a:r>
              <a:rPr sz="1200" b="1" spc="-10" dirty="0">
                <a:solidFill>
                  <a:srgbClr val="9E9E9E"/>
                </a:solidFill>
                <a:latin typeface="Courier New"/>
                <a:cs typeface="Courier New"/>
              </a:rPr>
              <a:t> </a:t>
            </a:r>
            <a:r>
              <a:rPr sz="1200" b="1" dirty="0">
                <a:solidFill>
                  <a:srgbClr val="9E9E9E"/>
                </a:solidFill>
                <a:latin typeface="Courier New"/>
                <a:cs typeface="Courier New"/>
              </a:rPr>
              <a:t>bought</a:t>
            </a:r>
            <a:r>
              <a:rPr sz="1200" b="1" spc="-10" dirty="0">
                <a:solidFill>
                  <a:srgbClr val="9E9E9E"/>
                </a:solidFill>
                <a:latin typeface="Courier New"/>
                <a:cs typeface="Courier New"/>
              </a:rPr>
              <a:t> </a:t>
            </a:r>
            <a:r>
              <a:rPr sz="1200" b="1" dirty="0">
                <a:solidFill>
                  <a:srgbClr val="9E9E9E"/>
                </a:solidFill>
                <a:latin typeface="Courier New"/>
                <a:cs typeface="Courier New"/>
              </a:rPr>
              <a:t>6</a:t>
            </a:r>
            <a:r>
              <a:rPr sz="1200" b="1" spc="-8" dirty="0">
                <a:solidFill>
                  <a:srgbClr val="9E9E9E"/>
                </a:solidFill>
                <a:latin typeface="Courier New"/>
                <a:cs typeface="Courier New"/>
              </a:rPr>
              <a:t> </a:t>
            </a:r>
            <a:r>
              <a:rPr sz="1200" b="1" spc="-5" dirty="0">
                <a:solidFill>
                  <a:srgbClr val="9E9E9E"/>
                </a:solidFill>
                <a:latin typeface="Courier New"/>
                <a:cs typeface="Courier New"/>
              </a:rPr>
              <a:t>more, </a:t>
            </a:r>
            <a:r>
              <a:rPr sz="1200" b="1" dirty="0">
                <a:solidFill>
                  <a:srgbClr val="9E9E9E"/>
                </a:solidFill>
                <a:latin typeface="Courier New"/>
                <a:cs typeface="Courier New"/>
              </a:rPr>
              <a:t>how</a:t>
            </a:r>
            <a:r>
              <a:rPr sz="1200" b="1" spc="-15" dirty="0">
                <a:solidFill>
                  <a:srgbClr val="9E9E9E"/>
                </a:solidFill>
                <a:latin typeface="Courier New"/>
                <a:cs typeface="Courier New"/>
              </a:rPr>
              <a:t> </a:t>
            </a:r>
            <a:r>
              <a:rPr sz="1200" b="1" dirty="0">
                <a:solidFill>
                  <a:srgbClr val="9E9E9E"/>
                </a:solidFill>
                <a:latin typeface="Courier New"/>
                <a:cs typeface="Courier New"/>
              </a:rPr>
              <a:t>many</a:t>
            </a:r>
            <a:r>
              <a:rPr sz="1200" b="1" spc="-10" dirty="0">
                <a:solidFill>
                  <a:srgbClr val="9E9E9E"/>
                </a:solidFill>
                <a:latin typeface="Courier New"/>
                <a:cs typeface="Courier New"/>
              </a:rPr>
              <a:t> </a:t>
            </a:r>
            <a:r>
              <a:rPr sz="1200" b="1" dirty="0">
                <a:solidFill>
                  <a:srgbClr val="9E9E9E"/>
                </a:solidFill>
                <a:latin typeface="Courier New"/>
                <a:cs typeface="Courier New"/>
              </a:rPr>
              <a:t>apples</a:t>
            </a:r>
            <a:r>
              <a:rPr sz="1200" b="1" spc="-10" dirty="0">
                <a:solidFill>
                  <a:srgbClr val="9E9E9E"/>
                </a:solidFill>
                <a:latin typeface="Courier New"/>
                <a:cs typeface="Courier New"/>
              </a:rPr>
              <a:t> </a:t>
            </a:r>
            <a:r>
              <a:rPr sz="1200" b="1" dirty="0">
                <a:solidFill>
                  <a:srgbClr val="9E9E9E"/>
                </a:solidFill>
                <a:latin typeface="Courier New"/>
                <a:cs typeface="Courier New"/>
              </a:rPr>
              <a:t>do</a:t>
            </a:r>
            <a:r>
              <a:rPr sz="1200" b="1" spc="-10" dirty="0">
                <a:solidFill>
                  <a:srgbClr val="9E9E9E"/>
                </a:solidFill>
                <a:latin typeface="Courier New"/>
                <a:cs typeface="Courier New"/>
              </a:rPr>
              <a:t> </a:t>
            </a:r>
            <a:r>
              <a:rPr sz="1200" b="1" dirty="0">
                <a:solidFill>
                  <a:srgbClr val="9E9E9E"/>
                </a:solidFill>
                <a:latin typeface="Courier New"/>
                <a:cs typeface="Courier New"/>
              </a:rPr>
              <a:t>they</a:t>
            </a:r>
            <a:r>
              <a:rPr sz="1200" b="1" spc="-8" dirty="0">
                <a:solidFill>
                  <a:srgbClr val="9E9E9E"/>
                </a:solidFill>
                <a:latin typeface="Courier New"/>
                <a:cs typeface="Courier New"/>
              </a:rPr>
              <a:t> </a:t>
            </a:r>
            <a:r>
              <a:rPr sz="1200" b="1" spc="-5" dirty="0">
                <a:solidFill>
                  <a:srgbClr val="9E9E9E"/>
                </a:solidFill>
                <a:latin typeface="Courier New"/>
                <a:cs typeface="Courier New"/>
              </a:rPr>
              <a:t>have?</a:t>
            </a:r>
            <a:endParaRPr sz="1200">
              <a:latin typeface="Courier New"/>
              <a:cs typeface="Courier New"/>
            </a:endParaRPr>
          </a:p>
        </p:txBody>
      </p:sp>
      <p:sp>
        <p:nvSpPr>
          <p:cNvPr id="19" name="object 19"/>
          <p:cNvSpPr txBox="1"/>
          <p:nvPr/>
        </p:nvSpPr>
        <p:spPr>
          <a:xfrm>
            <a:off x="5936238" y="3805476"/>
            <a:ext cx="1841500" cy="191078"/>
          </a:xfrm>
          <a:prstGeom prst="rect">
            <a:avLst/>
          </a:prstGeom>
        </p:spPr>
        <p:txBody>
          <a:bodyPr vert="horz" wrap="square" lIns="0" tIns="6350" rIns="0" bIns="0" rtlCol="0">
            <a:spAutoFit/>
          </a:bodyPr>
          <a:lstStyle/>
          <a:p>
            <a:pPr marL="6350">
              <a:spcBef>
                <a:spcPts val="50"/>
              </a:spcBef>
            </a:pPr>
            <a:r>
              <a:rPr sz="1200" b="1" dirty="0">
                <a:latin typeface="Courier New"/>
                <a:cs typeface="Courier New"/>
              </a:rPr>
              <a:t>A:</a:t>
            </a:r>
            <a:r>
              <a:rPr sz="1200" b="1" spc="-10" dirty="0">
                <a:latin typeface="Courier New"/>
                <a:cs typeface="Courier New"/>
              </a:rPr>
              <a:t> </a:t>
            </a:r>
            <a:r>
              <a:rPr sz="1200" b="1" dirty="0">
                <a:latin typeface="Courier New"/>
                <a:cs typeface="Courier New"/>
              </a:rPr>
              <a:t>The</a:t>
            </a:r>
            <a:r>
              <a:rPr sz="1200" b="1" spc="-8" dirty="0">
                <a:latin typeface="Courier New"/>
                <a:cs typeface="Courier New"/>
              </a:rPr>
              <a:t> </a:t>
            </a:r>
            <a:r>
              <a:rPr sz="1200" b="1" dirty="0">
                <a:latin typeface="Courier New"/>
                <a:cs typeface="Courier New"/>
              </a:rPr>
              <a:t>answer</a:t>
            </a:r>
            <a:r>
              <a:rPr sz="1200" b="1" spc="-8" dirty="0">
                <a:latin typeface="Courier New"/>
                <a:cs typeface="Courier New"/>
              </a:rPr>
              <a:t> </a:t>
            </a:r>
            <a:r>
              <a:rPr sz="1200" b="1" dirty="0">
                <a:latin typeface="Courier New"/>
                <a:cs typeface="Courier New"/>
              </a:rPr>
              <a:t>is</a:t>
            </a:r>
            <a:r>
              <a:rPr sz="1200" b="1" spc="-8" dirty="0">
                <a:latin typeface="Courier New"/>
                <a:cs typeface="Courier New"/>
              </a:rPr>
              <a:t> </a:t>
            </a:r>
            <a:r>
              <a:rPr sz="1200" b="1" spc="-13" dirty="0">
                <a:latin typeface="Courier New"/>
                <a:cs typeface="Courier New"/>
              </a:rPr>
              <a:t>27.</a:t>
            </a:r>
            <a:endParaRPr sz="1200">
              <a:latin typeface="Courier New"/>
              <a:cs typeface="Courier New"/>
            </a:endParaRPr>
          </a:p>
        </p:txBody>
      </p:sp>
      <p:grpSp>
        <p:nvGrpSpPr>
          <p:cNvPr id="20" name="object 20"/>
          <p:cNvGrpSpPr/>
          <p:nvPr/>
        </p:nvGrpSpPr>
        <p:grpSpPr>
          <a:xfrm>
            <a:off x="3165769" y="1586059"/>
            <a:ext cx="456883" cy="82233"/>
            <a:chOff x="6331537" y="3172118"/>
            <a:chExt cx="913765" cy="164465"/>
          </a:xfrm>
        </p:grpSpPr>
        <p:sp>
          <p:nvSpPr>
            <p:cNvPr id="21" name="object 21"/>
            <p:cNvSpPr/>
            <p:nvPr/>
          </p:nvSpPr>
          <p:spPr>
            <a:xfrm>
              <a:off x="6331537" y="3254093"/>
              <a:ext cx="721360" cy="0"/>
            </a:xfrm>
            <a:custGeom>
              <a:avLst/>
              <a:gdLst/>
              <a:ahLst/>
              <a:cxnLst/>
              <a:rect l="l" t="t" r="r" b="b"/>
              <a:pathLst>
                <a:path w="721359">
                  <a:moveTo>
                    <a:pt x="0" y="0"/>
                  </a:moveTo>
                  <a:lnTo>
                    <a:pt x="721198" y="0"/>
                  </a:lnTo>
                </a:path>
              </a:pathLst>
            </a:custGeom>
            <a:ln w="38099">
              <a:solidFill>
                <a:srgbClr val="595959"/>
              </a:solidFill>
            </a:ln>
          </p:spPr>
          <p:txBody>
            <a:bodyPr wrap="square" lIns="0" tIns="0" rIns="0" bIns="0" rtlCol="0"/>
            <a:lstStyle/>
            <a:p>
              <a:endParaRPr sz="700"/>
            </a:p>
          </p:txBody>
        </p:sp>
        <p:pic>
          <p:nvPicPr>
            <p:cNvPr id="22" name="object 22"/>
            <p:cNvPicPr/>
            <p:nvPr/>
          </p:nvPicPr>
          <p:blipFill>
            <a:blip r:embed="rId2" cstate="print"/>
            <a:stretch>
              <a:fillRect/>
            </a:stretch>
          </p:blipFill>
          <p:spPr>
            <a:xfrm>
              <a:off x="7033685" y="3172118"/>
              <a:ext cx="210999" cy="163949"/>
            </a:xfrm>
            <a:prstGeom prst="rect">
              <a:avLst/>
            </a:prstGeom>
          </p:spPr>
        </p:pic>
      </p:grpSp>
      <p:grpSp>
        <p:nvGrpSpPr>
          <p:cNvPr id="23" name="object 23"/>
          <p:cNvGrpSpPr/>
          <p:nvPr/>
        </p:nvGrpSpPr>
        <p:grpSpPr>
          <a:xfrm>
            <a:off x="5323252" y="1586059"/>
            <a:ext cx="456883" cy="82233"/>
            <a:chOff x="10646503" y="3172118"/>
            <a:chExt cx="913765" cy="164465"/>
          </a:xfrm>
        </p:grpSpPr>
        <p:sp>
          <p:nvSpPr>
            <p:cNvPr id="24" name="object 24"/>
            <p:cNvSpPr/>
            <p:nvPr/>
          </p:nvSpPr>
          <p:spPr>
            <a:xfrm>
              <a:off x="10646503" y="3254093"/>
              <a:ext cx="721360" cy="0"/>
            </a:xfrm>
            <a:custGeom>
              <a:avLst/>
              <a:gdLst/>
              <a:ahLst/>
              <a:cxnLst/>
              <a:rect l="l" t="t" r="r" b="b"/>
              <a:pathLst>
                <a:path w="721359">
                  <a:moveTo>
                    <a:pt x="0" y="0"/>
                  </a:moveTo>
                  <a:lnTo>
                    <a:pt x="721198" y="0"/>
                  </a:lnTo>
                </a:path>
              </a:pathLst>
            </a:custGeom>
            <a:ln w="38099">
              <a:solidFill>
                <a:srgbClr val="595959"/>
              </a:solidFill>
            </a:ln>
          </p:spPr>
          <p:txBody>
            <a:bodyPr wrap="square" lIns="0" tIns="0" rIns="0" bIns="0" rtlCol="0"/>
            <a:lstStyle/>
            <a:p>
              <a:endParaRPr sz="700"/>
            </a:p>
          </p:txBody>
        </p:sp>
        <p:pic>
          <p:nvPicPr>
            <p:cNvPr id="25" name="object 25"/>
            <p:cNvPicPr/>
            <p:nvPr/>
          </p:nvPicPr>
          <p:blipFill>
            <a:blip r:embed="rId2" cstate="print"/>
            <a:stretch>
              <a:fillRect/>
            </a:stretch>
          </p:blipFill>
          <p:spPr>
            <a:xfrm>
              <a:off x="11348652" y="3172118"/>
              <a:ext cx="210999" cy="163949"/>
            </a:xfrm>
            <a:prstGeom prst="rect">
              <a:avLst/>
            </a:prstGeom>
          </p:spPr>
        </p:pic>
      </p:grpSp>
      <p:sp>
        <p:nvSpPr>
          <p:cNvPr id="26" name="object 26"/>
          <p:cNvSpPr txBox="1"/>
          <p:nvPr/>
        </p:nvSpPr>
        <p:spPr>
          <a:xfrm>
            <a:off x="454737" y="1112451"/>
            <a:ext cx="573723" cy="206467"/>
          </a:xfrm>
          <a:prstGeom prst="rect">
            <a:avLst/>
          </a:prstGeom>
        </p:spPr>
        <p:txBody>
          <a:bodyPr vert="horz" wrap="square" lIns="0" tIns="6350" rIns="0" bIns="0" rtlCol="0">
            <a:spAutoFit/>
          </a:bodyPr>
          <a:lstStyle/>
          <a:p>
            <a:pPr marL="6350">
              <a:spcBef>
                <a:spcPts val="50"/>
              </a:spcBef>
            </a:pPr>
            <a:r>
              <a:rPr sz="1300" b="1" spc="-5" dirty="0">
                <a:solidFill>
                  <a:srgbClr val="FF00FF"/>
                </a:solidFill>
                <a:latin typeface="Lato"/>
                <a:cs typeface="Lato"/>
              </a:rPr>
              <a:t>Prompt</a:t>
            </a:r>
            <a:endParaRPr sz="1300">
              <a:latin typeface="Lato"/>
              <a:cs typeface="Lato"/>
            </a:endParaRPr>
          </a:p>
        </p:txBody>
      </p:sp>
      <p:sp>
        <p:nvSpPr>
          <p:cNvPr id="27" name="object 27"/>
          <p:cNvSpPr txBox="1"/>
          <p:nvPr/>
        </p:nvSpPr>
        <p:spPr>
          <a:xfrm>
            <a:off x="5936238" y="1112461"/>
            <a:ext cx="878205" cy="206467"/>
          </a:xfrm>
          <a:prstGeom prst="rect">
            <a:avLst/>
          </a:prstGeom>
        </p:spPr>
        <p:txBody>
          <a:bodyPr vert="horz" wrap="square" lIns="0" tIns="6350" rIns="0" bIns="0" rtlCol="0">
            <a:spAutoFit/>
          </a:bodyPr>
          <a:lstStyle/>
          <a:p>
            <a:pPr marL="6350">
              <a:spcBef>
                <a:spcPts val="50"/>
              </a:spcBef>
            </a:pPr>
            <a:r>
              <a:rPr sz="1300" b="1" spc="-5" dirty="0">
                <a:solidFill>
                  <a:srgbClr val="FF00FF"/>
                </a:solidFill>
                <a:latin typeface="Lato"/>
                <a:cs typeface="Lato"/>
              </a:rPr>
              <a:t>Completion</a:t>
            </a:r>
            <a:endParaRPr sz="1300">
              <a:latin typeface="Lato"/>
              <a:cs typeface="Lato"/>
            </a:endParaRPr>
          </a:p>
        </p:txBody>
      </p:sp>
      <p:sp>
        <p:nvSpPr>
          <p:cNvPr id="28" name="object 28"/>
          <p:cNvSpPr txBox="1"/>
          <p:nvPr/>
        </p:nvSpPr>
        <p:spPr>
          <a:xfrm>
            <a:off x="3849029" y="1112475"/>
            <a:ext cx="487363" cy="206467"/>
          </a:xfrm>
          <a:prstGeom prst="rect">
            <a:avLst/>
          </a:prstGeom>
        </p:spPr>
        <p:txBody>
          <a:bodyPr vert="horz" wrap="square" lIns="0" tIns="6350" rIns="0" bIns="0" rtlCol="0">
            <a:spAutoFit/>
          </a:bodyPr>
          <a:lstStyle/>
          <a:p>
            <a:pPr marL="6350">
              <a:spcBef>
                <a:spcPts val="50"/>
              </a:spcBef>
            </a:pPr>
            <a:r>
              <a:rPr sz="1300" b="1" spc="-5" dirty="0">
                <a:solidFill>
                  <a:srgbClr val="FF00FF"/>
                </a:solidFill>
                <a:latin typeface="Lato"/>
                <a:cs typeface="Lato"/>
              </a:rPr>
              <a:t>Model</a:t>
            </a:r>
            <a:endParaRPr sz="1300">
              <a:latin typeface="Lato"/>
              <a:cs typeface="Lato"/>
            </a:endParaRPr>
          </a:p>
        </p:txBody>
      </p:sp>
      <p:pic>
        <p:nvPicPr>
          <p:cNvPr id="29" name="object 29"/>
          <p:cNvPicPr/>
          <p:nvPr/>
        </p:nvPicPr>
        <p:blipFill>
          <a:blip r:embed="rId3" cstate="print"/>
          <a:stretch>
            <a:fillRect/>
          </a:stretch>
        </p:blipFill>
        <p:spPr>
          <a:xfrm>
            <a:off x="7884303" y="3839991"/>
            <a:ext cx="379511" cy="357187"/>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4204" y="284221"/>
            <a:ext cx="7417118" cy="881010"/>
          </a:xfrm>
          <a:prstGeom prst="rect">
            <a:avLst/>
          </a:prstGeom>
        </p:spPr>
        <p:txBody>
          <a:bodyPr spcFirstLastPara="1" vert="horz" wrap="square" lIns="0" tIns="6350" rIns="0" bIns="0" rtlCol="0" anchor="t" anchorCtr="0">
            <a:spAutoFit/>
          </a:bodyPr>
          <a:lstStyle/>
          <a:p>
            <a:pPr marL="6350" marR="2540">
              <a:spcBef>
                <a:spcPts val="50"/>
              </a:spcBef>
            </a:pPr>
            <a:r>
              <a:rPr spc="-20" dirty="0"/>
              <a:t>Humans</a:t>
            </a:r>
            <a:r>
              <a:rPr spc="-160" dirty="0"/>
              <a:t> </a:t>
            </a:r>
            <a:r>
              <a:rPr spc="-10" dirty="0"/>
              <a:t>take</a:t>
            </a:r>
            <a:r>
              <a:rPr spc="-160" dirty="0"/>
              <a:t> </a:t>
            </a:r>
            <a:r>
              <a:rPr dirty="0"/>
              <a:t>a</a:t>
            </a:r>
            <a:r>
              <a:rPr spc="-160" dirty="0"/>
              <a:t> </a:t>
            </a:r>
            <a:r>
              <a:rPr spc="-18" dirty="0"/>
              <a:t>step-</a:t>
            </a:r>
            <a:r>
              <a:rPr spc="-30" dirty="0"/>
              <a:t>by-</a:t>
            </a:r>
            <a:r>
              <a:rPr spc="-18" dirty="0"/>
              <a:t>step</a:t>
            </a:r>
            <a:r>
              <a:rPr spc="-160" dirty="0"/>
              <a:t> </a:t>
            </a:r>
            <a:r>
              <a:rPr dirty="0"/>
              <a:t>approach</a:t>
            </a:r>
            <a:r>
              <a:rPr spc="-160" dirty="0"/>
              <a:t> </a:t>
            </a:r>
            <a:r>
              <a:rPr dirty="0"/>
              <a:t>to</a:t>
            </a:r>
            <a:r>
              <a:rPr spc="-160" dirty="0"/>
              <a:t> </a:t>
            </a:r>
            <a:r>
              <a:rPr spc="-5" dirty="0"/>
              <a:t>solving </a:t>
            </a:r>
            <a:r>
              <a:rPr spc="-28" dirty="0"/>
              <a:t>complex</a:t>
            </a:r>
            <a:r>
              <a:rPr spc="-148" dirty="0"/>
              <a:t> </a:t>
            </a:r>
            <a:r>
              <a:rPr spc="-5" dirty="0"/>
              <a:t>problems</a:t>
            </a:r>
          </a:p>
        </p:txBody>
      </p:sp>
      <p:sp>
        <p:nvSpPr>
          <p:cNvPr id="3" name="object 3"/>
          <p:cNvSpPr txBox="1"/>
          <p:nvPr/>
        </p:nvSpPr>
        <p:spPr>
          <a:xfrm>
            <a:off x="406512" y="1387541"/>
            <a:ext cx="2793683" cy="1391407"/>
          </a:xfrm>
          <a:prstGeom prst="rect">
            <a:avLst/>
          </a:prstGeom>
        </p:spPr>
        <p:txBody>
          <a:bodyPr vert="horz" wrap="square" lIns="0" tIns="6350" rIns="0" bIns="0" rtlCol="0">
            <a:spAutoFit/>
          </a:bodyPr>
          <a:lstStyle/>
          <a:p>
            <a:pPr marL="6350" marR="2540">
              <a:spcBef>
                <a:spcPts val="50"/>
              </a:spcBef>
            </a:pPr>
            <a:r>
              <a:rPr sz="1800" dirty="0">
                <a:solidFill>
                  <a:srgbClr val="232F3D"/>
                </a:solidFill>
                <a:latin typeface="Lato"/>
                <a:cs typeface="Lato"/>
              </a:rPr>
              <a:t>Roger</a:t>
            </a:r>
            <a:r>
              <a:rPr sz="1800" spc="-100" dirty="0">
                <a:solidFill>
                  <a:srgbClr val="232F3D"/>
                </a:solidFill>
                <a:latin typeface="Lato"/>
                <a:cs typeface="Lato"/>
              </a:rPr>
              <a:t> </a:t>
            </a:r>
            <a:r>
              <a:rPr sz="1800" dirty="0">
                <a:solidFill>
                  <a:srgbClr val="232F3D"/>
                </a:solidFill>
                <a:latin typeface="Lato"/>
                <a:cs typeface="Lato"/>
              </a:rPr>
              <a:t>has</a:t>
            </a:r>
            <a:r>
              <a:rPr sz="1800" spc="-98" dirty="0">
                <a:solidFill>
                  <a:srgbClr val="232F3D"/>
                </a:solidFill>
                <a:latin typeface="Lato"/>
                <a:cs typeface="Lato"/>
              </a:rPr>
              <a:t> </a:t>
            </a:r>
            <a:r>
              <a:rPr sz="1800" dirty="0">
                <a:solidFill>
                  <a:srgbClr val="232F3D"/>
                </a:solidFill>
                <a:latin typeface="Lato"/>
                <a:cs typeface="Lato"/>
              </a:rPr>
              <a:t>5</a:t>
            </a:r>
            <a:r>
              <a:rPr sz="1800" spc="-98" dirty="0">
                <a:solidFill>
                  <a:srgbClr val="232F3D"/>
                </a:solidFill>
                <a:latin typeface="Lato"/>
                <a:cs typeface="Lato"/>
              </a:rPr>
              <a:t> </a:t>
            </a:r>
            <a:r>
              <a:rPr sz="1800" dirty="0">
                <a:solidFill>
                  <a:srgbClr val="232F3D"/>
                </a:solidFill>
                <a:latin typeface="Lato"/>
                <a:cs typeface="Lato"/>
              </a:rPr>
              <a:t>tennis</a:t>
            </a:r>
            <a:r>
              <a:rPr sz="1800" spc="-98" dirty="0">
                <a:solidFill>
                  <a:srgbClr val="232F3D"/>
                </a:solidFill>
                <a:latin typeface="Lato"/>
                <a:cs typeface="Lato"/>
              </a:rPr>
              <a:t> </a:t>
            </a:r>
            <a:r>
              <a:rPr sz="1800" dirty="0">
                <a:solidFill>
                  <a:srgbClr val="232F3D"/>
                </a:solidFill>
                <a:latin typeface="Lato"/>
                <a:cs typeface="Lato"/>
              </a:rPr>
              <a:t>balls.</a:t>
            </a:r>
            <a:r>
              <a:rPr sz="1800" spc="-98" dirty="0">
                <a:solidFill>
                  <a:srgbClr val="232F3D"/>
                </a:solidFill>
                <a:latin typeface="Lato"/>
                <a:cs typeface="Lato"/>
              </a:rPr>
              <a:t> </a:t>
            </a:r>
            <a:r>
              <a:rPr sz="1800" spc="-13" dirty="0">
                <a:solidFill>
                  <a:srgbClr val="232F3D"/>
                </a:solidFill>
                <a:latin typeface="Lato"/>
                <a:cs typeface="Lato"/>
              </a:rPr>
              <a:t>He buys</a:t>
            </a:r>
            <a:r>
              <a:rPr sz="1800" spc="-110" dirty="0">
                <a:solidFill>
                  <a:srgbClr val="232F3D"/>
                </a:solidFill>
                <a:latin typeface="Lato"/>
                <a:cs typeface="Lato"/>
              </a:rPr>
              <a:t> </a:t>
            </a:r>
            <a:r>
              <a:rPr sz="1800" dirty="0">
                <a:solidFill>
                  <a:srgbClr val="232F3D"/>
                </a:solidFill>
                <a:latin typeface="Lato"/>
                <a:cs typeface="Lato"/>
              </a:rPr>
              <a:t>2</a:t>
            </a:r>
            <a:r>
              <a:rPr sz="1800" spc="-108" dirty="0">
                <a:solidFill>
                  <a:srgbClr val="232F3D"/>
                </a:solidFill>
                <a:latin typeface="Lato"/>
                <a:cs typeface="Lato"/>
              </a:rPr>
              <a:t> </a:t>
            </a:r>
            <a:r>
              <a:rPr sz="1800" dirty="0">
                <a:solidFill>
                  <a:srgbClr val="232F3D"/>
                </a:solidFill>
                <a:latin typeface="Lato"/>
                <a:cs typeface="Lato"/>
              </a:rPr>
              <a:t>more</a:t>
            </a:r>
            <a:r>
              <a:rPr sz="1800" spc="-110" dirty="0">
                <a:solidFill>
                  <a:srgbClr val="232F3D"/>
                </a:solidFill>
                <a:latin typeface="Lato"/>
                <a:cs typeface="Lato"/>
              </a:rPr>
              <a:t> </a:t>
            </a:r>
            <a:r>
              <a:rPr sz="1800" spc="-13" dirty="0">
                <a:solidFill>
                  <a:srgbClr val="232F3D"/>
                </a:solidFill>
                <a:latin typeface="Lato"/>
                <a:cs typeface="Lato"/>
              </a:rPr>
              <a:t>cans</a:t>
            </a:r>
            <a:r>
              <a:rPr sz="1800" spc="-108" dirty="0">
                <a:solidFill>
                  <a:srgbClr val="232F3D"/>
                </a:solidFill>
                <a:latin typeface="Lato"/>
                <a:cs typeface="Lato"/>
              </a:rPr>
              <a:t> </a:t>
            </a:r>
            <a:r>
              <a:rPr sz="1800" spc="-28" dirty="0">
                <a:solidFill>
                  <a:srgbClr val="232F3D"/>
                </a:solidFill>
                <a:latin typeface="Lato"/>
                <a:cs typeface="Lato"/>
              </a:rPr>
              <a:t>of</a:t>
            </a:r>
            <a:r>
              <a:rPr sz="1800" spc="-108" dirty="0">
                <a:solidFill>
                  <a:srgbClr val="232F3D"/>
                </a:solidFill>
                <a:latin typeface="Lato"/>
                <a:cs typeface="Lato"/>
              </a:rPr>
              <a:t> </a:t>
            </a:r>
            <a:r>
              <a:rPr sz="1800" spc="-5" dirty="0">
                <a:solidFill>
                  <a:srgbClr val="232F3D"/>
                </a:solidFill>
                <a:latin typeface="Lato"/>
                <a:cs typeface="Lato"/>
              </a:rPr>
              <a:t>tennis </a:t>
            </a:r>
            <a:r>
              <a:rPr sz="1800" dirty="0">
                <a:solidFill>
                  <a:srgbClr val="232F3D"/>
                </a:solidFill>
                <a:latin typeface="Lato"/>
                <a:cs typeface="Lato"/>
              </a:rPr>
              <a:t>balls.</a:t>
            </a:r>
            <a:r>
              <a:rPr sz="1800" spc="-108" dirty="0">
                <a:solidFill>
                  <a:srgbClr val="232F3D"/>
                </a:solidFill>
                <a:latin typeface="Lato"/>
                <a:cs typeface="Lato"/>
              </a:rPr>
              <a:t> </a:t>
            </a:r>
            <a:r>
              <a:rPr sz="1800" dirty="0">
                <a:solidFill>
                  <a:srgbClr val="232F3D"/>
                </a:solidFill>
                <a:latin typeface="Lato"/>
                <a:cs typeface="Lato"/>
              </a:rPr>
              <a:t>Each</a:t>
            </a:r>
            <a:r>
              <a:rPr sz="1800" spc="-105" dirty="0">
                <a:solidFill>
                  <a:srgbClr val="232F3D"/>
                </a:solidFill>
                <a:latin typeface="Lato"/>
                <a:cs typeface="Lato"/>
              </a:rPr>
              <a:t> </a:t>
            </a:r>
            <a:r>
              <a:rPr sz="1800" spc="-13" dirty="0">
                <a:solidFill>
                  <a:srgbClr val="232F3D"/>
                </a:solidFill>
                <a:latin typeface="Lato"/>
                <a:cs typeface="Lato"/>
              </a:rPr>
              <a:t>can</a:t>
            </a:r>
            <a:r>
              <a:rPr sz="1800" spc="-105" dirty="0">
                <a:solidFill>
                  <a:srgbClr val="232F3D"/>
                </a:solidFill>
                <a:latin typeface="Lato"/>
                <a:cs typeface="Lato"/>
              </a:rPr>
              <a:t> </a:t>
            </a:r>
            <a:r>
              <a:rPr sz="1800" dirty="0">
                <a:solidFill>
                  <a:srgbClr val="232F3D"/>
                </a:solidFill>
                <a:latin typeface="Lato"/>
                <a:cs typeface="Lato"/>
              </a:rPr>
              <a:t>has</a:t>
            </a:r>
            <a:r>
              <a:rPr sz="1800" spc="-105" dirty="0">
                <a:solidFill>
                  <a:srgbClr val="232F3D"/>
                </a:solidFill>
                <a:latin typeface="Lato"/>
                <a:cs typeface="Lato"/>
              </a:rPr>
              <a:t> </a:t>
            </a:r>
            <a:r>
              <a:rPr sz="1800" dirty="0">
                <a:solidFill>
                  <a:srgbClr val="232F3D"/>
                </a:solidFill>
                <a:latin typeface="Lato"/>
                <a:cs typeface="Lato"/>
              </a:rPr>
              <a:t>3</a:t>
            </a:r>
            <a:r>
              <a:rPr sz="1800" spc="-105" dirty="0">
                <a:solidFill>
                  <a:srgbClr val="232F3D"/>
                </a:solidFill>
                <a:latin typeface="Lato"/>
                <a:cs typeface="Lato"/>
              </a:rPr>
              <a:t> </a:t>
            </a:r>
            <a:r>
              <a:rPr sz="1800" spc="-5" dirty="0">
                <a:solidFill>
                  <a:srgbClr val="232F3D"/>
                </a:solidFill>
                <a:latin typeface="Lato"/>
                <a:cs typeface="Lato"/>
              </a:rPr>
              <a:t>tennis </a:t>
            </a:r>
            <a:r>
              <a:rPr sz="1800" dirty="0">
                <a:solidFill>
                  <a:srgbClr val="232F3D"/>
                </a:solidFill>
                <a:latin typeface="Lato"/>
                <a:cs typeface="Lato"/>
              </a:rPr>
              <a:t>balls.</a:t>
            </a:r>
            <a:r>
              <a:rPr sz="1800" spc="-100" dirty="0">
                <a:solidFill>
                  <a:srgbClr val="232F3D"/>
                </a:solidFill>
                <a:latin typeface="Lato"/>
                <a:cs typeface="Lato"/>
              </a:rPr>
              <a:t> </a:t>
            </a:r>
            <a:r>
              <a:rPr sz="1800" spc="-30" dirty="0">
                <a:solidFill>
                  <a:srgbClr val="232F3D"/>
                </a:solidFill>
                <a:latin typeface="Lato"/>
                <a:cs typeface="Lato"/>
              </a:rPr>
              <a:t>How</a:t>
            </a:r>
            <a:r>
              <a:rPr sz="1800" spc="-100" dirty="0">
                <a:solidFill>
                  <a:srgbClr val="232F3D"/>
                </a:solidFill>
                <a:latin typeface="Lato"/>
                <a:cs typeface="Lato"/>
              </a:rPr>
              <a:t> </a:t>
            </a:r>
            <a:r>
              <a:rPr sz="1800" spc="-13" dirty="0">
                <a:solidFill>
                  <a:srgbClr val="232F3D"/>
                </a:solidFill>
                <a:latin typeface="Lato"/>
                <a:cs typeface="Lato"/>
              </a:rPr>
              <a:t>many</a:t>
            </a:r>
            <a:r>
              <a:rPr sz="1800" spc="-98" dirty="0">
                <a:solidFill>
                  <a:srgbClr val="232F3D"/>
                </a:solidFill>
                <a:latin typeface="Lato"/>
                <a:cs typeface="Lato"/>
              </a:rPr>
              <a:t> </a:t>
            </a:r>
            <a:r>
              <a:rPr sz="1800" dirty="0">
                <a:solidFill>
                  <a:srgbClr val="232F3D"/>
                </a:solidFill>
                <a:latin typeface="Lato"/>
                <a:cs typeface="Lato"/>
              </a:rPr>
              <a:t>tennis</a:t>
            </a:r>
            <a:r>
              <a:rPr sz="1800" spc="-100" dirty="0">
                <a:solidFill>
                  <a:srgbClr val="232F3D"/>
                </a:solidFill>
                <a:latin typeface="Lato"/>
                <a:cs typeface="Lato"/>
              </a:rPr>
              <a:t> </a:t>
            </a:r>
            <a:r>
              <a:rPr sz="1800" spc="-5" dirty="0">
                <a:solidFill>
                  <a:srgbClr val="232F3D"/>
                </a:solidFill>
                <a:latin typeface="Lato"/>
                <a:cs typeface="Lato"/>
              </a:rPr>
              <a:t>balls </a:t>
            </a:r>
            <a:r>
              <a:rPr sz="1800" spc="-13" dirty="0">
                <a:solidFill>
                  <a:srgbClr val="232F3D"/>
                </a:solidFill>
                <a:latin typeface="Lato"/>
                <a:cs typeface="Lato"/>
              </a:rPr>
              <a:t>does</a:t>
            </a:r>
            <a:r>
              <a:rPr sz="1800" spc="-105" dirty="0">
                <a:solidFill>
                  <a:srgbClr val="232F3D"/>
                </a:solidFill>
                <a:latin typeface="Lato"/>
                <a:cs typeface="Lato"/>
              </a:rPr>
              <a:t> </a:t>
            </a:r>
            <a:r>
              <a:rPr sz="1800" spc="-13" dirty="0">
                <a:solidFill>
                  <a:srgbClr val="232F3D"/>
                </a:solidFill>
                <a:latin typeface="Lato"/>
                <a:cs typeface="Lato"/>
              </a:rPr>
              <a:t>he</a:t>
            </a:r>
            <a:r>
              <a:rPr sz="1800" spc="-102" dirty="0">
                <a:solidFill>
                  <a:srgbClr val="232F3D"/>
                </a:solidFill>
                <a:latin typeface="Lato"/>
                <a:cs typeface="Lato"/>
              </a:rPr>
              <a:t> </a:t>
            </a:r>
            <a:r>
              <a:rPr sz="1800" spc="-25" dirty="0">
                <a:solidFill>
                  <a:srgbClr val="232F3D"/>
                </a:solidFill>
                <a:latin typeface="Lato"/>
                <a:cs typeface="Lato"/>
              </a:rPr>
              <a:t>have</a:t>
            </a:r>
            <a:r>
              <a:rPr sz="1800" spc="-105" dirty="0">
                <a:solidFill>
                  <a:srgbClr val="232F3D"/>
                </a:solidFill>
                <a:latin typeface="Lato"/>
                <a:cs typeface="Lato"/>
              </a:rPr>
              <a:t> </a:t>
            </a:r>
            <a:r>
              <a:rPr sz="1800" spc="-10" dirty="0">
                <a:solidFill>
                  <a:srgbClr val="232F3D"/>
                </a:solidFill>
                <a:latin typeface="Lato"/>
                <a:cs typeface="Lato"/>
              </a:rPr>
              <a:t>now?</a:t>
            </a:r>
            <a:endParaRPr sz="1800">
              <a:latin typeface="Lato"/>
              <a:cs typeface="Lato"/>
            </a:endParaRPr>
          </a:p>
        </p:txBody>
      </p:sp>
      <p:sp>
        <p:nvSpPr>
          <p:cNvPr id="4" name="object 4"/>
          <p:cNvSpPr txBox="1"/>
          <p:nvPr/>
        </p:nvSpPr>
        <p:spPr>
          <a:xfrm>
            <a:off x="4154530" y="1677963"/>
            <a:ext cx="4491355" cy="243656"/>
          </a:xfrm>
          <a:prstGeom prst="rect">
            <a:avLst/>
          </a:prstGeom>
        </p:spPr>
        <p:txBody>
          <a:bodyPr vert="horz" wrap="square" lIns="0" tIns="0" rIns="0" bIns="0" rtlCol="0">
            <a:spAutoFit/>
          </a:bodyPr>
          <a:lstStyle/>
          <a:p>
            <a:pPr>
              <a:lnSpc>
                <a:spcPts val="1900"/>
              </a:lnSpc>
            </a:pPr>
            <a:r>
              <a:rPr sz="1600" spc="-13" dirty="0">
                <a:solidFill>
                  <a:srgbClr val="232F3D"/>
                </a:solidFill>
                <a:latin typeface="Lato"/>
                <a:cs typeface="Lato"/>
              </a:rPr>
              <a:t>Step</a:t>
            </a:r>
            <a:r>
              <a:rPr sz="1600" spc="-93" dirty="0">
                <a:solidFill>
                  <a:srgbClr val="232F3D"/>
                </a:solidFill>
                <a:latin typeface="Lato"/>
                <a:cs typeface="Lato"/>
              </a:rPr>
              <a:t> </a:t>
            </a:r>
            <a:r>
              <a:rPr sz="1600" dirty="0">
                <a:solidFill>
                  <a:srgbClr val="232F3D"/>
                </a:solidFill>
                <a:latin typeface="Lato"/>
                <a:cs typeface="Lato"/>
              </a:rPr>
              <a:t>1:</a:t>
            </a:r>
            <a:r>
              <a:rPr sz="1600" spc="-90" dirty="0">
                <a:solidFill>
                  <a:srgbClr val="232F3D"/>
                </a:solidFill>
                <a:latin typeface="Lato"/>
                <a:cs typeface="Lato"/>
              </a:rPr>
              <a:t> </a:t>
            </a:r>
            <a:r>
              <a:rPr sz="1600" dirty="0">
                <a:solidFill>
                  <a:srgbClr val="232F3D"/>
                </a:solidFill>
                <a:latin typeface="Lato"/>
                <a:cs typeface="Lato"/>
              </a:rPr>
              <a:t>2</a:t>
            </a:r>
            <a:r>
              <a:rPr sz="1600" spc="-90" dirty="0">
                <a:solidFill>
                  <a:srgbClr val="232F3D"/>
                </a:solidFill>
                <a:latin typeface="Lato"/>
                <a:cs typeface="Lato"/>
              </a:rPr>
              <a:t> </a:t>
            </a:r>
            <a:r>
              <a:rPr sz="1600" spc="-13" dirty="0">
                <a:solidFill>
                  <a:srgbClr val="232F3D"/>
                </a:solidFill>
                <a:latin typeface="Lato"/>
                <a:cs typeface="Lato"/>
              </a:rPr>
              <a:t>cans</a:t>
            </a:r>
            <a:r>
              <a:rPr sz="1600" spc="-90" dirty="0">
                <a:solidFill>
                  <a:srgbClr val="232F3D"/>
                </a:solidFill>
                <a:latin typeface="Lato"/>
                <a:cs typeface="Lato"/>
              </a:rPr>
              <a:t> </a:t>
            </a:r>
            <a:r>
              <a:rPr sz="1600" spc="-25" dirty="0">
                <a:solidFill>
                  <a:srgbClr val="232F3D"/>
                </a:solidFill>
                <a:latin typeface="Lato"/>
                <a:cs typeface="Lato"/>
              </a:rPr>
              <a:t>of</a:t>
            </a:r>
            <a:r>
              <a:rPr sz="1600" spc="-93" dirty="0">
                <a:solidFill>
                  <a:srgbClr val="232F3D"/>
                </a:solidFill>
                <a:latin typeface="Lato"/>
                <a:cs typeface="Lato"/>
              </a:rPr>
              <a:t> </a:t>
            </a:r>
            <a:r>
              <a:rPr sz="1600" dirty="0">
                <a:solidFill>
                  <a:srgbClr val="232F3D"/>
                </a:solidFill>
                <a:latin typeface="Lato"/>
                <a:cs typeface="Lato"/>
              </a:rPr>
              <a:t>3</a:t>
            </a:r>
            <a:r>
              <a:rPr sz="1600" spc="-90" dirty="0">
                <a:solidFill>
                  <a:srgbClr val="232F3D"/>
                </a:solidFill>
                <a:latin typeface="Lato"/>
                <a:cs typeface="Lato"/>
              </a:rPr>
              <a:t> </a:t>
            </a:r>
            <a:r>
              <a:rPr sz="1600" dirty="0">
                <a:solidFill>
                  <a:srgbClr val="232F3D"/>
                </a:solidFill>
                <a:latin typeface="Lato"/>
                <a:cs typeface="Lato"/>
              </a:rPr>
              <a:t>tennis</a:t>
            </a:r>
            <a:r>
              <a:rPr sz="1600" spc="-90" dirty="0">
                <a:solidFill>
                  <a:srgbClr val="232F3D"/>
                </a:solidFill>
                <a:latin typeface="Lato"/>
                <a:cs typeface="Lato"/>
              </a:rPr>
              <a:t> </a:t>
            </a:r>
            <a:r>
              <a:rPr sz="1600" dirty="0">
                <a:solidFill>
                  <a:srgbClr val="232F3D"/>
                </a:solidFill>
                <a:latin typeface="Lato"/>
                <a:cs typeface="Lato"/>
              </a:rPr>
              <a:t>balls</a:t>
            </a:r>
            <a:r>
              <a:rPr sz="1600" spc="-90" dirty="0">
                <a:solidFill>
                  <a:srgbClr val="232F3D"/>
                </a:solidFill>
                <a:latin typeface="Lato"/>
                <a:cs typeface="Lato"/>
              </a:rPr>
              <a:t> </a:t>
            </a:r>
            <a:r>
              <a:rPr sz="1600" spc="-13" dirty="0">
                <a:solidFill>
                  <a:srgbClr val="232F3D"/>
                </a:solidFill>
                <a:latin typeface="Lato"/>
                <a:cs typeface="Lato"/>
              </a:rPr>
              <a:t>each</a:t>
            </a:r>
            <a:r>
              <a:rPr sz="1600" spc="-90" dirty="0">
                <a:solidFill>
                  <a:srgbClr val="232F3D"/>
                </a:solidFill>
                <a:latin typeface="Lato"/>
                <a:cs typeface="Lato"/>
              </a:rPr>
              <a:t> </a:t>
            </a:r>
            <a:r>
              <a:rPr sz="1600" dirty="0">
                <a:solidFill>
                  <a:srgbClr val="232F3D"/>
                </a:solidFill>
                <a:latin typeface="Lato"/>
                <a:cs typeface="Lato"/>
              </a:rPr>
              <a:t>is</a:t>
            </a:r>
            <a:r>
              <a:rPr sz="1600" spc="-93" dirty="0">
                <a:solidFill>
                  <a:srgbClr val="232F3D"/>
                </a:solidFill>
                <a:latin typeface="Lato"/>
                <a:cs typeface="Lato"/>
              </a:rPr>
              <a:t> </a:t>
            </a:r>
            <a:r>
              <a:rPr sz="1600" dirty="0">
                <a:solidFill>
                  <a:srgbClr val="232F3D"/>
                </a:solidFill>
                <a:latin typeface="Lato"/>
                <a:cs typeface="Lato"/>
              </a:rPr>
              <a:t>6</a:t>
            </a:r>
            <a:r>
              <a:rPr sz="1600" spc="-90" dirty="0">
                <a:solidFill>
                  <a:srgbClr val="232F3D"/>
                </a:solidFill>
                <a:latin typeface="Lato"/>
                <a:cs typeface="Lato"/>
              </a:rPr>
              <a:t> </a:t>
            </a:r>
            <a:r>
              <a:rPr sz="1600" dirty="0">
                <a:solidFill>
                  <a:srgbClr val="232F3D"/>
                </a:solidFill>
                <a:latin typeface="Lato"/>
                <a:cs typeface="Lato"/>
              </a:rPr>
              <a:t>tennis</a:t>
            </a:r>
            <a:r>
              <a:rPr sz="1600" spc="-90" dirty="0">
                <a:solidFill>
                  <a:srgbClr val="232F3D"/>
                </a:solidFill>
                <a:latin typeface="Lato"/>
                <a:cs typeface="Lato"/>
              </a:rPr>
              <a:t> </a:t>
            </a:r>
            <a:r>
              <a:rPr sz="1600" spc="-5" dirty="0">
                <a:solidFill>
                  <a:srgbClr val="232F3D"/>
                </a:solidFill>
                <a:latin typeface="Lato"/>
                <a:cs typeface="Lato"/>
              </a:rPr>
              <a:t>balls.</a:t>
            </a:r>
            <a:endParaRPr sz="1600">
              <a:latin typeface="Lato"/>
              <a:cs typeface="Lato"/>
            </a:endParaRPr>
          </a:p>
        </p:txBody>
      </p:sp>
      <p:sp>
        <p:nvSpPr>
          <p:cNvPr id="5" name="object 5"/>
          <p:cNvSpPr txBox="1"/>
          <p:nvPr/>
        </p:nvSpPr>
        <p:spPr>
          <a:xfrm>
            <a:off x="4154530" y="1958379"/>
            <a:ext cx="1513840" cy="243656"/>
          </a:xfrm>
          <a:prstGeom prst="rect">
            <a:avLst/>
          </a:prstGeom>
        </p:spPr>
        <p:txBody>
          <a:bodyPr vert="horz" wrap="square" lIns="0" tIns="0" rIns="0" bIns="0" rtlCol="0">
            <a:spAutoFit/>
          </a:bodyPr>
          <a:lstStyle/>
          <a:p>
            <a:pPr>
              <a:lnSpc>
                <a:spcPts val="1900"/>
              </a:lnSpc>
            </a:pPr>
            <a:r>
              <a:rPr sz="1600" spc="-13" dirty="0">
                <a:solidFill>
                  <a:srgbClr val="232F3D"/>
                </a:solidFill>
                <a:latin typeface="Lato"/>
                <a:cs typeface="Lato"/>
              </a:rPr>
              <a:t>Step</a:t>
            </a:r>
            <a:r>
              <a:rPr sz="1600" spc="-100" dirty="0">
                <a:solidFill>
                  <a:srgbClr val="232F3D"/>
                </a:solidFill>
                <a:latin typeface="Lato"/>
                <a:cs typeface="Lato"/>
              </a:rPr>
              <a:t> </a:t>
            </a:r>
            <a:r>
              <a:rPr sz="1600" dirty="0">
                <a:solidFill>
                  <a:srgbClr val="232F3D"/>
                </a:solidFill>
                <a:latin typeface="Lato"/>
                <a:cs typeface="Lato"/>
              </a:rPr>
              <a:t>2:</a:t>
            </a:r>
            <a:r>
              <a:rPr sz="1600" spc="-100" dirty="0">
                <a:solidFill>
                  <a:srgbClr val="232F3D"/>
                </a:solidFill>
                <a:latin typeface="Lato"/>
                <a:cs typeface="Lato"/>
              </a:rPr>
              <a:t> </a:t>
            </a:r>
            <a:r>
              <a:rPr sz="1600" dirty="0">
                <a:solidFill>
                  <a:srgbClr val="232F3D"/>
                </a:solidFill>
                <a:latin typeface="Lato"/>
                <a:cs typeface="Lato"/>
              </a:rPr>
              <a:t>5</a:t>
            </a:r>
            <a:r>
              <a:rPr sz="1600" spc="-100" dirty="0">
                <a:solidFill>
                  <a:srgbClr val="232F3D"/>
                </a:solidFill>
                <a:latin typeface="Lato"/>
                <a:cs typeface="Lato"/>
              </a:rPr>
              <a:t> </a:t>
            </a:r>
            <a:r>
              <a:rPr sz="1600" dirty="0">
                <a:solidFill>
                  <a:srgbClr val="232F3D"/>
                </a:solidFill>
                <a:latin typeface="Lato"/>
                <a:cs typeface="Lato"/>
              </a:rPr>
              <a:t>+</a:t>
            </a:r>
            <a:r>
              <a:rPr sz="1600" spc="-100" dirty="0">
                <a:solidFill>
                  <a:srgbClr val="232F3D"/>
                </a:solidFill>
                <a:latin typeface="Lato"/>
                <a:cs typeface="Lato"/>
              </a:rPr>
              <a:t> </a:t>
            </a:r>
            <a:r>
              <a:rPr sz="1600" dirty="0">
                <a:solidFill>
                  <a:srgbClr val="232F3D"/>
                </a:solidFill>
                <a:latin typeface="Lato"/>
                <a:cs typeface="Lato"/>
              </a:rPr>
              <a:t>6</a:t>
            </a:r>
            <a:r>
              <a:rPr sz="1600" spc="-98" dirty="0">
                <a:solidFill>
                  <a:srgbClr val="232F3D"/>
                </a:solidFill>
                <a:latin typeface="Lato"/>
                <a:cs typeface="Lato"/>
              </a:rPr>
              <a:t> </a:t>
            </a:r>
            <a:r>
              <a:rPr sz="1600" dirty="0">
                <a:solidFill>
                  <a:srgbClr val="232F3D"/>
                </a:solidFill>
                <a:latin typeface="Lato"/>
                <a:cs typeface="Lato"/>
              </a:rPr>
              <a:t>=</a:t>
            </a:r>
            <a:r>
              <a:rPr sz="1600" spc="-100" dirty="0">
                <a:solidFill>
                  <a:srgbClr val="232F3D"/>
                </a:solidFill>
                <a:latin typeface="Lato"/>
                <a:cs typeface="Lato"/>
              </a:rPr>
              <a:t> </a:t>
            </a:r>
            <a:r>
              <a:rPr sz="1600" spc="-13" dirty="0">
                <a:solidFill>
                  <a:srgbClr val="232F3D"/>
                </a:solidFill>
                <a:latin typeface="Lato"/>
                <a:cs typeface="Lato"/>
              </a:rPr>
              <a:t>11</a:t>
            </a:r>
            <a:endParaRPr sz="1600">
              <a:latin typeface="Lato"/>
              <a:cs typeface="Lato"/>
            </a:endParaRPr>
          </a:p>
        </p:txBody>
      </p:sp>
      <p:sp>
        <p:nvSpPr>
          <p:cNvPr id="6" name="object 6"/>
          <p:cNvSpPr txBox="1"/>
          <p:nvPr/>
        </p:nvSpPr>
        <p:spPr>
          <a:xfrm>
            <a:off x="4148180" y="1388556"/>
            <a:ext cx="2851468" cy="252633"/>
          </a:xfrm>
          <a:prstGeom prst="rect">
            <a:avLst/>
          </a:prstGeom>
        </p:spPr>
        <p:txBody>
          <a:bodyPr vert="horz" wrap="square" lIns="0" tIns="6350" rIns="0" bIns="0" rtlCol="0">
            <a:spAutoFit/>
          </a:bodyPr>
          <a:lstStyle/>
          <a:p>
            <a:pPr marL="6350">
              <a:spcBef>
                <a:spcPts val="50"/>
              </a:spcBef>
            </a:pPr>
            <a:r>
              <a:rPr sz="1600" dirty="0">
                <a:solidFill>
                  <a:srgbClr val="232F3D"/>
                </a:solidFill>
                <a:latin typeface="Lato"/>
                <a:cs typeface="Lato"/>
              </a:rPr>
              <a:t>Start:</a:t>
            </a:r>
            <a:r>
              <a:rPr sz="1600" spc="-60" dirty="0">
                <a:solidFill>
                  <a:srgbClr val="232F3D"/>
                </a:solidFill>
                <a:latin typeface="Lato"/>
                <a:cs typeface="Lato"/>
              </a:rPr>
              <a:t> </a:t>
            </a:r>
            <a:r>
              <a:rPr sz="1600" dirty="0">
                <a:solidFill>
                  <a:srgbClr val="232F3D"/>
                </a:solidFill>
                <a:latin typeface="Lato"/>
                <a:cs typeface="Lato"/>
              </a:rPr>
              <a:t>Roger</a:t>
            </a:r>
            <a:r>
              <a:rPr sz="1600" spc="-60" dirty="0">
                <a:solidFill>
                  <a:srgbClr val="232F3D"/>
                </a:solidFill>
                <a:latin typeface="Lato"/>
                <a:cs typeface="Lato"/>
              </a:rPr>
              <a:t> </a:t>
            </a:r>
            <a:r>
              <a:rPr sz="1600" dirty="0">
                <a:solidFill>
                  <a:srgbClr val="232F3D"/>
                </a:solidFill>
                <a:latin typeface="Lato"/>
                <a:cs typeface="Lato"/>
              </a:rPr>
              <a:t>started</a:t>
            </a:r>
            <a:r>
              <a:rPr sz="1600" spc="-60" dirty="0">
                <a:solidFill>
                  <a:srgbClr val="232F3D"/>
                </a:solidFill>
                <a:latin typeface="Lato"/>
                <a:cs typeface="Lato"/>
              </a:rPr>
              <a:t> </a:t>
            </a:r>
            <a:r>
              <a:rPr sz="1600" dirty="0">
                <a:solidFill>
                  <a:srgbClr val="232F3D"/>
                </a:solidFill>
                <a:latin typeface="Lato"/>
                <a:cs typeface="Lato"/>
              </a:rPr>
              <a:t>with</a:t>
            </a:r>
            <a:r>
              <a:rPr sz="1600" spc="-57" dirty="0">
                <a:solidFill>
                  <a:srgbClr val="232F3D"/>
                </a:solidFill>
                <a:latin typeface="Lato"/>
                <a:cs typeface="Lato"/>
              </a:rPr>
              <a:t> </a:t>
            </a:r>
            <a:r>
              <a:rPr sz="1600" dirty="0">
                <a:solidFill>
                  <a:srgbClr val="232F3D"/>
                </a:solidFill>
                <a:latin typeface="Lato"/>
                <a:cs typeface="Lato"/>
              </a:rPr>
              <a:t>5</a:t>
            </a:r>
            <a:r>
              <a:rPr sz="1600" spc="-60" dirty="0">
                <a:solidFill>
                  <a:srgbClr val="232F3D"/>
                </a:solidFill>
                <a:latin typeface="Lato"/>
                <a:cs typeface="Lato"/>
              </a:rPr>
              <a:t> </a:t>
            </a:r>
            <a:r>
              <a:rPr sz="1600" spc="-5" dirty="0">
                <a:solidFill>
                  <a:srgbClr val="232F3D"/>
                </a:solidFill>
                <a:latin typeface="Lato"/>
                <a:cs typeface="Lato"/>
              </a:rPr>
              <a:t>balls.</a:t>
            </a:r>
            <a:endParaRPr sz="1600">
              <a:latin typeface="Lato"/>
              <a:cs typeface="Lato"/>
            </a:endParaRPr>
          </a:p>
        </p:txBody>
      </p:sp>
      <p:sp>
        <p:nvSpPr>
          <p:cNvPr id="7" name="object 7"/>
          <p:cNvSpPr txBox="1"/>
          <p:nvPr/>
        </p:nvSpPr>
        <p:spPr>
          <a:xfrm>
            <a:off x="4154530" y="1683450"/>
            <a:ext cx="4535805" cy="243656"/>
          </a:xfrm>
          <a:prstGeom prst="rect">
            <a:avLst/>
          </a:prstGeom>
          <a:solidFill>
            <a:srgbClr val="9EC4E8"/>
          </a:solidFill>
        </p:spPr>
        <p:txBody>
          <a:bodyPr vert="horz" wrap="square" lIns="0" tIns="0" rIns="0" bIns="0" rtlCol="0">
            <a:spAutoFit/>
          </a:bodyPr>
          <a:lstStyle/>
          <a:p>
            <a:pPr marL="39053">
              <a:lnSpc>
                <a:spcPts val="1855"/>
              </a:lnSpc>
            </a:pPr>
            <a:r>
              <a:rPr sz="1600" spc="-13" dirty="0">
                <a:solidFill>
                  <a:srgbClr val="232F3D"/>
                </a:solidFill>
                <a:latin typeface="Lato"/>
                <a:cs typeface="Lato"/>
              </a:rPr>
              <a:t>Step</a:t>
            </a:r>
            <a:r>
              <a:rPr sz="1600" spc="-93" dirty="0">
                <a:solidFill>
                  <a:srgbClr val="232F3D"/>
                </a:solidFill>
                <a:latin typeface="Lato"/>
                <a:cs typeface="Lato"/>
              </a:rPr>
              <a:t> </a:t>
            </a:r>
            <a:r>
              <a:rPr sz="1600" dirty="0">
                <a:solidFill>
                  <a:srgbClr val="232F3D"/>
                </a:solidFill>
                <a:latin typeface="Lato"/>
                <a:cs typeface="Lato"/>
              </a:rPr>
              <a:t>1:</a:t>
            </a:r>
            <a:r>
              <a:rPr sz="1600" spc="-90" dirty="0">
                <a:solidFill>
                  <a:srgbClr val="232F3D"/>
                </a:solidFill>
                <a:latin typeface="Lato"/>
                <a:cs typeface="Lato"/>
              </a:rPr>
              <a:t> </a:t>
            </a:r>
            <a:r>
              <a:rPr sz="1600" dirty="0">
                <a:solidFill>
                  <a:srgbClr val="232F3D"/>
                </a:solidFill>
                <a:latin typeface="Lato"/>
                <a:cs typeface="Lato"/>
              </a:rPr>
              <a:t>2</a:t>
            </a:r>
            <a:r>
              <a:rPr sz="1600" spc="-90" dirty="0">
                <a:solidFill>
                  <a:srgbClr val="232F3D"/>
                </a:solidFill>
                <a:latin typeface="Lato"/>
                <a:cs typeface="Lato"/>
              </a:rPr>
              <a:t> </a:t>
            </a:r>
            <a:r>
              <a:rPr sz="1600" spc="-13" dirty="0">
                <a:solidFill>
                  <a:srgbClr val="232F3D"/>
                </a:solidFill>
                <a:latin typeface="Lato"/>
                <a:cs typeface="Lato"/>
              </a:rPr>
              <a:t>cans</a:t>
            </a:r>
            <a:r>
              <a:rPr sz="1600" spc="-90" dirty="0">
                <a:solidFill>
                  <a:srgbClr val="232F3D"/>
                </a:solidFill>
                <a:latin typeface="Lato"/>
                <a:cs typeface="Lato"/>
              </a:rPr>
              <a:t> </a:t>
            </a:r>
            <a:r>
              <a:rPr sz="1600" spc="-25" dirty="0">
                <a:solidFill>
                  <a:srgbClr val="232F3D"/>
                </a:solidFill>
                <a:latin typeface="Lato"/>
                <a:cs typeface="Lato"/>
              </a:rPr>
              <a:t>of</a:t>
            </a:r>
            <a:r>
              <a:rPr sz="1600" spc="-93" dirty="0">
                <a:solidFill>
                  <a:srgbClr val="232F3D"/>
                </a:solidFill>
                <a:latin typeface="Lato"/>
                <a:cs typeface="Lato"/>
              </a:rPr>
              <a:t> </a:t>
            </a:r>
            <a:r>
              <a:rPr sz="1600" dirty="0">
                <a:solidFill>
                  <a:srgbClr val="232F3D"/>
                </a:solidFill>
                <a:latin typeface="Lato"/>
                <a:cs typeface="Lato"/>
              </a:rPr>
              <a:t>3</a:t>
            </a:r>
            <a:r>
              <a:rPr sz="1600" spc="-90" dirty="0">
                <a:solidFill>
                  <a:srgbClr val="232F3D"/>
                </a:solidFill>
                <a:latin typeface="Lato"/>
                <a:cs typeface="Lato"/>
              </a:rPr>
              <a:t> </a:t>
            </a:r>
            <a:r>
              <a:rPr sz="1600" dirty="0">
                <a:solidFill>
                  <a:srgbClr val="232F3D"/>
                </a:solidFill>
                <a:latin typeface="Lato"/>
                <a:cs typeface="Lato"/>
              </a:rPr>
              <a:t>tennis</a:t>
            </a:r>
            <a:r>
              <a:rPr sz="1600" spc="-90" dirty="0">
                <a:solidFill>
                  <a:srgbClr val="232F3D"/>
                </a:solidFill>
                <a:latin typeface="Lato"/>
                <a:cs typeface="Lato"/>
              </a:rPr>
              <a:t> </a:t>
            </a:r>
            <a:r>
              <a:rPr sz="1600" dirty="0">
                <a:solidFill>
                  <a:srgbClr val="232F3D"/>
                </a:solidFill>
                <a:latin typeface="Lato"/>
                <a:cs typeface="Lato"/>
              </a:rPr>
              <a:t>balls</a:t>
            </a:r>
            <a:r>
              <a:rPr sz="1600" spc="-90" dirty="0">
                <a:solidFill>
                  <a:srgbClr val="232F3D"/>
                </a:solidFill>
                <a:latin typeface="Lato"/>
                <a:cs typeface="Lato"/>
              </a:rPr>
              <a:t> </a:t>
            </a:r>
            <a:r>
              <a:rPr sz="1600" spc="-13" dirty="0">
                <a:solidFill>
                  <a:srgbClr val="232F3D"/>
                </a:solidFill>
                <a:latin typeface="Lato"/>
                <a:cs typeface="Lato"/>
              </a:rPr>
              <a:t>each</a:t>
            </a:r>
            <a:r>
              <a:rPr sz="1600" spc="-90" dirty="0">
                <a:solidFill>
                  <a:srgbClr val="232F3D"/>
                </a:solidFill>
                <a:latin typeface="Lato"/>
                <a:cs typeface="Lato"/>
              </a:rPr>
              <a:t> </a:t>
            </a:r>
            <a:r>
              <a:rPr sz="1600" dirty="0">
                <a:solidFill>
                  <a:srgbClr val="232F3D"/>
                </a:solidFill>
                <a:latin typeface="Lato"/>
                <a:cs typeface="Lato"/>
              </a:rPr>
              <a:t>is</a:t>
            </a:r>
            <a:r>
              <a:rPr sz="1600" spc="-93" dirty="0">
                <a:solidFill>
                  <a:srgbClr val="232F3D"/>
                </a:solidFill>
                <a:latin typeface="Lato"/>
                <a:cs typeface="Lato"/>
              </a:rPr>
              <a:t> </a:t>
            </a:r>
            <a:r>
              <a:rPr sz="1600" dirty="0">
                <a:solidFill>
                  <a:srgbClr val="232F3D"/>
                </a:solidFill>
                <a:latin typeface="Lato"/>
                <a:cs typeface="Lato"/>
              </a:rPr>
              <a:t>6</a:t>
            </a:r>
            <a:r>
              <a:rPr sz="1600" spc="-90" dirty="0">
                <a:solidFill>
                  <a:srgbClr val="232F3D"/>
                </a:solidFill>
                <a:latin typeface="Lato"/>
                <a:cs typeface="Lato"/>
              </a:rPr>
              <a:t> </a:t>
            </a:r>
            <a:r>
              <a:rPr sz="1600" dirty="0">
                <a:solidFill>
                  <a:srgbClr val="232F3D"/>
                </a:solidFill>
                <a:latin typeface="Lato"/>
                <a:cs typeface="Lato"/>
              </a:rPr>
              <a:t>tennis</a:t>
            </a:r>
            <a:r>
              <a:rPr sz="1600" spc="-90" dirty="0">
                <a:solidFill>
                  <a:srgbClr val="232F3D"/>
                </a:solidFill>
                <a:latin typeface="Lato"/>
                <a:cs typeface="Lato"/>
              </a:rPr>
              <a:t> </a:t>
            </a:r>
            <a:r>
              <a:rPr sz="1600" spc="-5" dirty="0">
                <a:solidFill>
                  <a:srgbClr val="232F3D"/>
                </a:solidFill>
                <a:latin typeface="Lato"/>
                <a:cs typeface="Lato"/>
              </a:rPr>
              <a:t>balls.</a:t>
            </a:r>
            <a:endParaRPr sz="1600">
              <a:latin typeface="Lato"/>
              <a:cs typeface="Lato"/>
            </a:endParaRPr>
          </a:p>
        </p:txBody>
      </p:sp>
      <p:sp>
        <p:nvSpPr>
          <p:cNvPr id="8" name="object 8"/>
          <p:cNvSpPr txBox="1"/>
          <p:nvPr/>
        </p:nvSpPr>
        <p:spPr>
          <a:xfrm>
            <a:off x="4154530" y="1963865"/>
            <a:ext cx="1558925" cy="243656"/>
          </a:xfrm>
          <a:prstGeom prst="rect">
            <a:avLst/>
          </a:prstGeom>
          <a:solidFill>
            <a:srgbClr val="9EC4E8"/>
          </a:solidFill>
        </p:spPr>
        <p:txBody>
          <a:bodyPr vert="horz" wrap="square" lIns="0" tIns="0" rIns="0" bIns="0" rtlCol="0">
            <a:spAutoFit/>
          </a:bodyPr>
          <a:lstStyle/>
          <a:p>
            <a:pPr marL="39053">
              <a:lnSpc>
                <a:spcPts val="1855"/>
              </a:lnSpc>
            </a:pPr>
            <a:r>
              <a:rPr sz="1600" spc="-13" dirty="0">
                <a:solidFill>
                  <a:srgbClr val="232F3D"/>
                </a:solidFill>
                <a:latin typeface="Lato"/>
                <a:cs typeface="Lato"/>
              </a:rPr>
              <a:t>Step</a:t>
            </a:r>
            <a:r>
              <a:rPr sz="1600" spc="-100" dirty="0">
                <a:solidFill>
                  <a:srgbClr val="232F3D"/>
                </a:solidFill>
                <a:latin typeface="Lato"/>
                <a:cs typeface="Lato"/>
              </a:rPr>
              <a:t> </a:t>
            </a:r>
            <a:r>
              <a:rPr sz="1600" dirty="0">
                <a:solidFill>
                  <a:srgbClr val="232F3D"/>
                </a:solidFill>
                <a:latin typeface="Lato"/>
                <a:cs typeface="Lato"/>
              </a:rPr>
              <a:t>2:</a:t>
            </a:r>
            <a:r>
              <a:rPr sz="1600" spc="-100" dirty="0">
                <a:solidFill>
                  <a:srgbClr val="232F3D"/>
                </a:solidFill>
                <a:latin typeface="Lato"/>
                <a:cs typeface="Lato"/>
              </a:rPr>
              <a:t> </a:t>
            </a:r>
            <a:r>
              <a:rPr sz="1600" dirty="0">
                <a:solidFill>
                  <a:srgbClr val="232F3D"/>
                </a:solidFill>
                <a:latin typeface="Lato"/>
                <a:cs typeface="Lato"/>
              </a:rPr>
              <a:t>5</a:t>
            </a:r>
            <a:r>
              <a:rPr sz="1600" spc="-100" dirty="0">
                <a:solidFill>
                  <a:srgbClr val="232F3D"/>
                </a:solidFill>
                <a:latin typeface="Lato"/>
                <a:cs typeface="Lato"/>
              </a:rPr>
              <a:t> </a:t>
            </a:r>
            <a:r>
              <a:rPr sz="1600" dirty="0">
                <a:solidFill>
                  <a:srgbClr val="232F3D"/>
                </a:solidFill>
                <a:latin typeface="Lato"/>
                <a:cs typeface="Lato"/>
              </a:rPr>
              <a:t>+</a:t>
            </a:r>
            <a:r>
              <a:rPr sz="1600" spc="-100" dirty="0">
                <a:solidFill>
                  <a:srgbClr val="232F3D"/>
                </a:solidFill>
                <a:latin typeface="Lato"/>
                <a:cs typeface="Lato"/>
              </a:rPr>
              <a:t> </a:t>
            </a:r>
            <a:r>
              <a:rPr sz="1600" dirty="0">
                <a:solidFill>
                  <a:srgbClr val="232F3D"/>
                </a:solidFill>
                <a:latin typeface="Lato"/>
                <a:cs typeface="Lato"/>
              </a:rPr>
              <a:t>6</a:t>
            </a:r>
            <a:r>
              <a:rPr sz="1600" spc="-98" dirty="0">
                <a:solidFill>
                  <a:srgbClr val="232F3D"/>
                </a:solidFill>
                <a:latin typeface="Lato"/>
                <a:cs typeface="Lato"/>
              </a:rPr>
              <a:t> </a:t>
            </a:r>
            <a:r>
              <a:rPr sz="1600" dirty="0">
                <a:solidFill>
                  <a:srgbClr val="232F3D"/>
                </a:solidFill>
                <a:latin typeface="Lato"/>
                <a:cs typeface="Lato"/>
              </a:rPr>
              <a:t>=</a:t>
            </a:r>
            <a:r>
              <a:rPr sz="1600" spc="-100" dirty="0">
                <a:solidFill>
                  <a:srgbClr val="232F3D"/>
                </a:solidFill>
                <a:latin typeface="Lato"/>
                <a:cs typeface="Lato"/>
              </a:rPr>
              <a:t> </a:t>
            </a:r>
            <a:r>
              <a:rPr sz="1600" spc="-13" dirty="0">
                <a:solidFill>
                  <a:srgbClr val="232F3D"/>
                </a:solidFill>
                <a:latin typeface="Lato"/>
                <a:cs typeface="Lato"/>
              </a:rPr>
              <a:t>11</a:t>
            </a:r>
            <a:endParaRPr sz="1600">
              <a:latin typeface="Lato"/>
              <a:cs typeface="Lato"/>
            </a:endParaRPr>
          </a:p>
        </p:txBody>
      </p:sp>
      <p:sp>
        <p:nvSpPr>
          <p:cNvPr id="9" name="object 9"/>
          <p:cNvSpPr txBox="1"/>
          <p:nvPr/>
        </p:nvSpPr>
        <p:spPr>
          <a:xfrm>
            <a:off x="4148180" y="2229803"/>
            <a:ext cx="1929130" cy="252633"/>
          </a:xfrm>
          <a:prstGeom prst="rect">
            <a:avLst/>
          </a:prstGeom>
        </p:spPr>
        <p:txBody>
          <a:bodyPr vert="horz" wrap="square" lIns="0" tIns="6350" rIns="0" bIns="0" rtlCol="0">
            <a:spAutoFit/>
          </a:bodyPr>
          <a:lstStyle/>
          <a:p>
            <a:pPr marL="6350">
              <a:spcBef>
                <a:spcPts val="50"/>
              </a:spcBef>
            </a:pPr>
            <a:r>
              <a:rPr sz="1600" dirty="0">
                <a:solidFill>
                  <a:srgbClr val="232F3D"/>
                </a:solidFill>
                <a:latin typeface="Lato"/>
                <a:cs typeface="Lato"/>
              </a:rPr>
              <a:t>End:</a:t>
            </a:r>
            <a:r>
              <a:rPr sz="1600" spc="-95" dirty="0">
                <a:solidFill>
                  <a:srgbClr val="232F3D"/>
                </a:solidFill>
                <a:latin typeface="Lato"/>
                <a:cs typeface="Lato"/>
              </a:rPr>
              <a:t> </a:t>
            </a:r>
            <a:r>
              <a:rPr sz="1600" spc="-13" dirty="0">
                <a:solidFill>
                  <a:srgbClr val="232F3D"/>
                </a:solidFill>
                <a:latin typeface="Lato"/>
                <a:cs typeface="Lato"/>
              </a:rPr>
              <a:t>The</a:t>
            </a:r>
            <a:r>
              <a:rPr sz="1600" spc="-95" dirty="0">
                <a:solidFill>
                  <a:srgbClr val="232F3D"/>
                </a:solidFill>
                <a:latin typeface="Lato"/>
                <a:cs typeface="Lato"/>
              </a:rPr>
              <a:t> </a:t>
            </a:r>
            <a:r>
              <a:rPr sz="1600" dirty="0">
                <a:solidFill>
                  <a:srgbClr val="232F3D"/>
                </a:solidFill>
                <a:latin typeface="Lato"/>
                <a:cs typeface="Lato"/>
              </a:rPr>
              <a:t>answer</a:t>
            </a:r>
            <a:r>
              <a:rPr sz="1600" spc="-95" dirty="0">
                <a:solidFill>
                  <a:srgbClr val="232F3D"/>
                </a:solidFill>
                <a:latin typeface="Lato"/>
                <a:cs typeface="Lato"/>
              </a:rPr>
              <a:t> </a:t>
            </a:r>
            <a:r>
              <a:rPr sz="1600" dirty="0">
                <a:solidFill>
                  <a:srgbClr val="232F3D"/>
                </a:solidFill>
                <a:latin typeface="Lato"/>
                <a:cs typeface="Lato"/>
              </a:rPr>
              <a:t>is</a:t>
            </a:r>
            <a:r>
              <a:rPr sz="1600" spc="-95" dirty="0">
                <a:solidFill>
                  <a:srgbClr val="232F3D"/>
                </a:solidFill>
                <a:latin typeface="Lato"/>
                <a:cs typeface="Lato"/>
              </a:rPr>
              <a:t> </a:t>
            </a:r>
            <a:r>
              <a:rPr sz="1600" spc="-13" dirty="0">
                <a:solidFill>
                  <a:srgbClr val="232F3D"/>
                </a:solidFill>
                <a:latin typeface="Lato"/>
                <a:cs typeface="Lato"/>
              </a:rPr>
              <a:t>11</a:t>
            </a:r>
            <a:endParaRPr sz="1600">
              <a:latin typeface="Lato"/>
              <a:cs typeface="Lato"/>
            </a:endParaRPr>
          </a:p>
        </p:txBody>
      </p:sp>
      <p:sp>
        <p:nvSpPr>
          <p:cNvPr id="10" name="object 10"/>
          <p:cNvSpPr txBox="1"/>
          <p:nvPr/>
        </p:nvSpPr>
        <p:spPr>
          <a:xfrm>
            <a:off x="6988681" y="2779588"/>
            <a:ext cx="1625283" cy="283411"/>
          </a:xfrm>
          <a:prstGeom prst="rect">
            <a:avLst/>
          </a:prstGeom>
        </p:spPr>
        <p:txBody>
          <a:bodyPr vert="horz" wrap="square" lIns="0" tIns="6350" rIns="0" bIns="0" rtlCol="0">
            <a:spAutoFit/>
          </a:bodyPr>
          <a:lstStyle/>
          <a:p>
            <a:pPr marL="6350">
              <a:spcBef>
                <a:spcPts val="50"/>
              </a:spcBef>
            </a:pPr>
            <a:r>
              <a:rPr sz="1800" dirty="0">
                <a:latin typeface="Lato"/>
                <a:cs typeface="Lato"/>
              </a:rPr>
              <a:t>Reasoning</a:t>
            </a:r>
            <a:r>
              <a:rPr sz="1800" spc="-115" dirty="0">
                <a:latin typeface="Lato"/>
                <a:cs typeface="Lato"/>
              </a:rPr>
              <a:t> </a:t>
            </a:r>
            <a:r>
              <a:rPr sz="1800" spc="-10" dirty="0">
                <a:latin typeface="Lato"/>
                <a:cs typeface="Lato"/>
              </a:rPr>
              <a:t>steps</a:t>
            </a:r>
            <a:endParaRPr sz="1800">
              <a:latin typeface="Lato"/>
              <a:cs typeface="Lato"/>
            </a:endParaRPr>
          </a:p>
        </p:txBody>
      </p:sp>
      <p:grpSp>
        <p:nvGrpSpPr>
          <p:cNvPr id="11" name="object 11"/>
          <p:cNvGrpSpPr/>
          <p:nvPr/>
        </p:nvGrpSpPr>
        <p:grpSpPr>
          <a:xfrm>
            <a:off x="5912826" y="2005221"/>
            <a:ext cx="1898015" cy="708978"/>
            <a:chOff x="11825651" y="4010442"/>
            <a:chExt cx="3796029" cy="1417955"/>
          </a:xfrm>
        </p:grpSpPr>
        <p:sp>
          <p:nvSpPr>
            <p:cNvPr id="12" name="object 12"/>
            <p:cNvSpPr/>
            <p:nvPr/>
          </p:nvSpPr>
          <p:spPr>
            <a:xfrm>
              <a:off x="13227998" y="4112366"/>
              <a:ext cx="2374900" cy="1297305"/>
            </a:xfrm>
            <a:custGeom>
              <a:avLst/>
              <a:gdLst/>
              <a:ahLst/>
              <a:cxnLst/>
              <a:rect l="l" t="t" r="r" b="b"/>
              <a:pathLst>
                <a:path w="2374900" h="1297304">
                  <a:moveTo>
                    <a:pt x="2374570" y="1296822"/>
                  </a:moveTo>
                  <a:lnTo>
                    <a:pt x="0" y="0"/>
                  </a:lnTo>
                </a:path>
              </a:pathLst>
            </a:custGeom>
            <a:ln w="38099">
              <a:solidFill>
                <a:srgbClr val="595959"/>
              </a:solidFill>
            </a:ln>
          </p:spPr>
          <p:txBody>
            <a:bodyPr wrap="square" lIns="0" tIns="0" rIns="0" bIns="0" rtlCol="0"/>
            <a:lstStyle/>
            <a:p>
              <a:endParaRPr sz="700"/>
            </a:p>
          </p:txBody>
        </p:sp>
        <p:pic>
          <p:nvPicPr>
            <p:cNvPr id="13" name="object 13"/>
            <p:cNvPicPr/>
            <p:nvPr/>
          </p:nvPicPr>
          <p:blipFill>
            <a:blip r:embed="rId2" cstate="print"/>
            <a:stretch>
              <a:fillRect/>
            </a:stretch>
          </p:blipFill>
          <p:spPr>
            <a:xfrm>
              <a:off x="13057198" y="4010442"/>
              <a:ext cx="220024" cy="176199"/>
            </a:xfrm>
            <a:prstGeom prst="rect">
              <a:avLst/>
            </a:prstGeom>
          </p:spPr>
        </p:pic>
        <p:sp>
          <p:nvSpPr>
            <p:cNvPr id="14" name="object 14"/>
            <p:cNvSpPr/>
            <p:nvPr/>
          </p:nvSpPr>
          <p:spPr>
            <a:xfrm>
              <a:off x="12008350" y="4183941"/>
              <a:ext cx="3594735" cy="1225550"/>
            </a:xfrm>
            <a:custGeom>
              <a:avLst/>
              <a:gdLst/>
              <a:ahLst/>
              <a:cxnLst/>
              <a:rect l="l" t="t" r="r" b="b"/>
              <a:pathLst>
                <a:path w="3594734" h="1225550">
                  <a:moveTo>
                    <a:pt x="3594217" y="1225247"/>
                  </a:moveTo>
                  <a:lnTo>
                    <a:pt x="0" y="0"/>
                  </a:lnTo>
                </a:path>
              </a:pathLst>
            </a:custGeom>
            <a:ln w="38099">
              <a:solidFill>
                <a:srgbClr val="595959"/>
              </a:solidFill>
            </a:ln>
          </p:spPr>
          <p:txBody>
            <a:bodyPr wrap="square" lIns="0" tIns="0" rIns="0" bIns="0" rtlCol="0"/>
            <a:lstStyle/>
            <a:p>
              <a:endParaRPr sz="700"/>
            </a:p>
          </p:txBody>
        </p:sp>
        <p:pic>
          <p:nvPicPr>
            <p:cNvPr id="15" name="object 15"/>
            <p:cNvPicPr/>
            <p:nvPr/>
          </p:nvPicPr>
          <p:blipFill>
            <a:blip r:embed="rId3" cstate="print"/>
            <a:stretch>
              <a:fillRect/>
            </a:stretch>
          </p:blipFill>
          <p:spPr>
            <a:xfrm>
              <a:off x="11825651" y="4105341"/>
              <a:ext cx="222049" cy="157224"/>
            </a:xfrm>
            <a:prstGeom prst="rect">
              <a:avLst/>
            </a:prstGeom>
          </p:spPr>
        </p:pic>
      </p:grpSp>
      <p:grpSp>
        <p:nvGrpSpPr>
          <p:cNvPr id="16" name="object 16"/>
          <p:cNvGrpSpPr/>
          <p:nvPr/>
        </p:nvGrpSpPr>
        <p:grpSpPr>
          <a:xfrm>
            <a:off x="2867069" y="1472872"/>
            <a:ext cx="1250633" cy="2200275"/>
            <a:chOff x="5734138" y="2945744"/>
            <a:chExt cx="2501265" cy="4400550"/>
          </a:xfrm>
        </p:grpSpPr>
        <p:sp>
          <p:nvSpPr>
            <p:cNvPr id="17" name="object 17"/>
            <p:cNvSpPr/>
            <p:nvPr/>
          </p:nvSpPr>
          <p:spPr>
            <a:xfrm>
              <a:off x="5753188" y="2964793"/>
              <a:ext cx="2463165" cy="4362450"/>
            </a:xfrm>
            <a:custGeom>
              <a:avLst/>
              <a:gdLst/>
              <a:ahLst/>
              <a:cxnLst/>
              <a:rect l="l" t="t" r="r" b="b"/>
              <a:pathLst>
                <a:path w="2463165" h="4362450">
                  <a:moveTo>
                    <a:pt x="2462770" y="1639796"/>
                  </a:moveTo>
                  <a:lnTo>
                    <a:pt x="2416596" y="1632349"/>
                  </a:lnTo>
                  <a:lnTo>
                    <a:pt x="2376491" y="1611611"/>
                  </a:lnTo>
                  <a:lnTo>
                    <a:pt x="2344863" y="1579986"/>
                  </a:lnTo>
                  <a:lnTo>
                    <a:pt x="2324119" y="1539880"/>
                  </a:lnTo>
                  <a:lnTo>
                    <a:pt x="2316670" y="1493696"/>
                  </a:lnTo>
                  <a:lnTo>
                    <a:pt x="2316670" y="965998"/>
                  </a:lnTo>
                  <a:lnTo>
                    <a:pt x="2309223" y="919814"/>
                  </a:lnTo>
                  <a:lnTo>
                    <a:pt x="2288484" y="879708"/>
                  </a:lnTo>
                  <a:lnTo>
                    <a:pt x="2256860" y="848083"/>
                  </a:lnTo>
                  <a:lnTo>
                    <a:pt x="2216753" y="827345"/>
                  </a:lnTo>
                  <a:lnTo>
                    <a:pt x="2170570" y="819898"/>
                  </a:lnTo>
                  <a:lnTo>
                    <a:pt x="2216753" y="812451"/>
                  </a:lnTo>
                  <a:lnTo>
                    <a:pt x="2256860" y="791712"/>
                  </a:lnTo>
                  <a:lnTo>
                    <a:pt x="2288484" y="760088"/>
                  </a:lnTo>
                  <a:lnTo>
                    <a:pt x="2309223" y="719981"/>
                  </a:lnTo>
                  <a:lnTo>
                    <a:pt x="2316670" y="673798"/>
                  </a:lnTo>
                  <a:lnTo>
                    <a:pt x="2316670" y="146099"/>
                  </a:lnTo>
                  <a:lnTo>
                    <a:pt x="2324119" y="99916"/>
                  </a:lnTo>
                  <a:lnTo>
                    <a:pt x="2344863" y="59810"/>
                  </a:lnTo>
                  <a:lnTo>
                    <a:pt x="2376491" y="28185"/>
                  </a:lnTo>
                  <a:lnTo>
                    <a:pt x="2416596" y="7447"/>
                  </a:lnTo>
                  <a:lnTo>
                    <a:pt x="2462770" y="0"/>
                  </a:lnTo>
                </a:path>
                <a:path w="2463165" h="4362450">
                  <a:moveTo>
                    <a:pt x="0" y="4361891"/>
                  </a:moveTo>
                  <a:lnTo>
                    <a:pt x="2051045" y="1014722"/>
                  </a:lnTo>
                </a:path>
              </a:pathLst>
            </a:custGeom>
            <a:ln w="38099">
              <a:solidFill>
                <a:srgbClr val="595959"/>
              </a:solidFill>
            </a:ln>
          </p:spPr>
          <p:txBody>
            <a:bodyPr wrap="square" lIns="0" tIns="0" rIns="0" bIns="0" rtlCol="0"/>
            <a:lstStyle/>
            <a:p>
              <a:endParaRPr sz="700"/>
            </a:p>
          </p:txBody>
        </p:sp>
        <p:pic>
          <p:nvPicPr>
            <p:cNvPr id="18" name="object 18"/>
            <p:cNvPicPr/>
            <p:nvPr/>
          </p:nvPicPr>
          <p:blipFill>
            <a:blip r:embed="rId4" cstate="print"/>
            <a:stretch>
              <a:fillRect/>
            </a:stretch>
          </p:blipFill>
          <p:spPr>
            <a:xfrm>
              <a:off x="7731534" y="3813042"/>
              <a:ext cx="182099" cy="218399"/>
            </a:xfrm>
            <a:prstGeom prst="rect">
              <a:avLst/>
            </a:prstGeom>
          </p:spPr>
        </p:pic>
      </p:grpSp>
      <p:sp>
        <p:nvSpPr>
          <p:cNvPr id="19" name="object 19"/>
          <p:cNvSpPr txBox="1"/>
          <p:nvPr/>
        </p:nvSpPr>
        <p:spPr>
          <a:xfrm>
            <a:off x="1952991" y="3738334"/>
            <a:ext cx="1847215" cy="283411"/>
          </a:xfrm>
          <a:prstGeom prst="rect">
            <a:avLst/>
          </a:prstGeom>
        </p:spPr>
        <p:txBody>
          <a:bodyPr vert="horz" wrap="square" lIns="0" tIns="6350" rIns="0" bIns="0" rtlCol="0">
            <a:spAutoFit/>
          </a:bodyPr>
          <a:lstStyle/>
          <a:p>
            <a:pPr marL="6350">
              <a:spcBef>
                <a:spcPts val="50"/>
              </a:spcBef>
            </a:pPr>
            <a:r>
              <a:rPr sz="1800" spc="-5" dirty="0">
                <a:latin typeface="Lato"/>
                <a:cs typeface="Lato"/>
              </a:rPr>
              <a:t>“Chain</a:t>
            </a:r>
            <a:r>
              <a:rPr sz="1800" spc="-100" dirty="0">
                <a:latin typeface="Lato"/>
                <a:cs typeface="Lato"/>
              </a:rPr>
              <a:t> </a:t>
            </a:r>
            <a:r>
              <a:rPr sz="1800" spc="-28" dirty="0">
                <a:latin typeface="Lato"/>
                <a:cs typeface="Lato"/>
              </a:rPr>
              <a:t>of</a:t>
            </a:r>
            <a:r>
              <a:rPr sz="1800" spc="-100" dirty="0">
                <a:latin typeface="Lato"/>
                <a:cs typeface="Lato"/>
              </a:rPr>
              <a:t> </a:t>
            </a:r>
            <a:r>
              <a:rPr sz="1800" spc="-5" dirty="0">
                <a:latin typeface="Lato"/>
                <a:cs typeface="Lato"/>
              </a:rPr>
              <a:t>thought”</a:t>
            </a:r>
            <a:endParaRPr sz="1800">
              <a:latin typeface="Lato"/>
              <a:cs typeface="Lato"/>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593507" y="1998468"/>
            <a:ext cx="3957003" cy="1127232"/>
          </a:xfrm>
          <a:prstGeom prst="rect">
            <a:avLst/>
          </a:prstGeom>
        </p:spPr>
        <p:txBody>
          <a:bodyPr spcFirstLastPara="1" vert="horz" wrap="square" lIns="0" tIns="6350" rIns="0" bIns="0" rtlCol="0" anchor="t" anchorCtr="0">
            <a:spAutoFit/>
          </a:bodyPr>
          <a:lstStyle/>
          <a:p>
            <a:pPr marL="6350" marR="2540" indent="496570">
              <a:spcBef>
                <a:spcPts val="50"/>
              </a:spcBef>
            </a:pPr>
            <a:r>
              <a:rPr sz="3600" dirty="0"/>
              <a:t>Prompting</a:t>
            </a:r>
            <a:r>
              <a:rPr sz="3600" spc="-63" dirty="0"/>
              <a:t> </a:t>
            </a:r>
            <a:r>
              <a:rPr sz="3600" spc="-13" dirty="0"/>
              <a:t>and </a:t>
            </a:r>
            <a:r>
              <a:rPr sz="3600" dirty="0"/>
              <a:t>prompt</a:t>
            </a:r>
            <a:r>
              <a:rPr sz="3600" spc="-228" dirty="0"/>
              <a:t> </a:t>
            </a:r>
            <a:r>
              <a:rPr sz="3600" spc="-5" dirty="0"/>
              <a:t>engineering</a:t>
            </a:r>
            <a:endParaRPr sz="360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54737" y="360113"/>
            <a:ext cx="8617551" cy="450123"/>
          </a:xfrm>
          <a:prstGeom prst="rect">
            <a:avLst/>
          </a:prstGeom>
        </p:spPr>
        <p:txBody>
          <a:bodyPr spcFirstLastPara="1" vert="horz" wrap="square" lIns="0" tIns="6350" rIns="0" bIns="0" rtlCol="0" anchor="t" anchorCtr="0">
            <a:spAutoFit/>
          </a:bodyPr>
          <a:lstStyle/>
          <a:p>
            <a:pPr marL="6350">
              <a:spcBef>
                <a:spcPts val="50"/>
              </a:spcBef>
            </a:pPr>
            <a:r>
              <a:rPr spc="-18" dirty="0"/>
              <a:t>Chain-</a:t>
            </a:r>
            <a:r>
              <a:rPr spc="-30" dirty="0"/>
              <a:t>of</a:t>
            </a:r>
            <a:r>
              <a:rPr spc="-303" dirty="0"/>
              <a:t>-</a:t>
            </a:r>
            <a:r>
              <a:rPr spc="-18" dirty="0"/>
              <a:t>Thought</a:t>
            </a:r>
            <a:r>
              <a:rPr spc="-138" dirty="0"/>
              <a:t> </a:t>
            </a:r>
            <a:r>
              <a:rPr dirty="0"/>
              <a:t>Prompting</a:t>
            </a:r>
            <a:r>
              <a:rPr spc="-138" dirty="0"/>
              <a:t> </a:t>
            </a:r>
            <a:r>
              <a:rPr spc="-18" dirty="0"/>
              <a:t>can</a:t>
            </a:r>
            <a:r>
              <a:rPr spc="-135" dirty="0"/>
              <a:t> </a:t>
            </a:r>
            <a:r>
              <a:rPr dirty="0"/>
              <a:t>help</a:t>
            </a:r>
            <a:r>
              <a:rPr spc="-138" dirty="0"/>
              <a:t> </a:t>
            </a:r>
            <a:r>
              <a:rPr spc="-20" dirty="0"/>
              <a:t>LLMs</a:t>
            </a:r>
            <a:r>
              <a:rPr spc="-135" dirty="0"/>
              <a:t> </a:t>
            </a:r>
            <a:r>
              <a:rPr spc="-5" dirty="0"/>
              <a:t>reason</a:t>
            </a:r>
          </a:p>
        </p:txBody>
      </p:sp>
      <p:grpSp>
        <p:nvGrpSpPr>
          <p:cNvPr id="3" name="object 3"/>
          <p:cNvGrpSpPr/>
          <p:nvPr/>
        </p:nvGrpSpPr>
        <p:grpSpPr>
          <a:xfrm>
            <a:off x="368218" y="1347616"/>
            <a:ext cx="2851468" cy="2960370"/>
            <a:chOff x="736436" y="2695231"/>
            <a:chExt cx="5702935" cy="5920740"/>
          </a:xfrm>
        </p:grpSpPr>
        <p:sp>
          <p:nvSpPr>
            <p:cNvPr id="4" name="object 4"/>
            <p:cNvSpPr/>
            <p:nvPr/>
          </p:nvSpPr>
          <p:spPr>
            <a:xfrm>
              <a:off x="741198" y="2699994"/>
              <a:ext cx="5693410" cy="5911215"/>
            </a:xfrm>
            <a:custGeom>
              <a:avLst/>
              <a:gdLst/>
              <a:ahLst/>
              <a:cxnLst/>
              <a:rect l="l" t="t" r="r" b="b"/>
              <a:pathLst>
                <a:path w="5693410" h="5911215">
                  <a:moveTo>
                    <a:pt x="5693388" y="5910588"/>
                  </a:moveTo>
                  <a:lnTo>
                    <a:pt x="0" y="5910588"/>
                  </a:lnTo>
                  <a:lnTo>
                    <a:pt x="0" y="0"/>
                  </a:lnTo>
                  <a:lnTo>
                    <a:pt x="5693388" y="0"/>
                  </a:lnTo>
                  <a:lnTo>
                    <a:pt x="5693388" y="5910588"/>
                  </a:lnTo>
                  <a:close/>
                </a:path>
              </a:pathLst>
            </a:custGeom>
            <a:solidFill>
              <a:srgbClr val="EDEDED"/>
            </a:solidFill>
          </p:spPr>
          <p:txBody>
            <a:bodyPr wrap="square" lIns="0" tIns="0" rIns="0" bIns="0" rtlCol="0"/>
            <a:lstStyle/>
            <a:p>
              <a:endParaRPr sz="700"/>
            </a:p>
          </p:txBody>
        </p:sp>
        <p:sp>
          <p:nvSpPr>
            <p:cNvPr id="5" name="object 5"/>
            <p:cNvSpPr/>
            <p:nvPr/>
          </p:nvSpPr>
          <p:spPr>
            <a:xfrm>
              <a:off x="741198" y="2699994"/>
              <a:ext cx="5693410" cy="5911215"/>
            </a:xfrm>
            <a:custGeom>
              <a:avLst/>
              <a:gdLst/>
              <a:ahLst/>
              <a:cxnLst/>
              <a:rect l="l" t="t" r="r" b="b"/>
              <a:pathLst>
                <a:path w="5693410" h="5911215">
                  <a:moveTo>
                    <a:pt x="0" y="0"/>
                  </a:moveTo>
                  <a:lnTo>
                    <a:pt x="5693388" y="0"/>
                  </a:lnTo>
                  <a:lnTo>
                    <a:pt x="5693388" y="5910588"/>
                  </a:lnTo>
                  <a:lnTo>
                    <a:pt x="0" y="5910588"/>
                  </a:lnTo>
                  <a:lnTo>
                    <a:pt x="0" y="0"/>
                  </a:lnTo>
                  <a:close/>
                </a:path>
              </a:pathLst>
            </a:custGeom>
            <a:ln w="9524">
              <a:solidFill>
                <a:srgbClr val="595959"/>
              </a:solidFill>
            </a:ln>
          </p:spPr>
          <p:txBody>
            <a:bodyPr wrap="square" lIns="0" tIns="0" rIns="0" bIns="0" rtlCol="0"/>
            <a:lstStyle/>
            <a:p>
              <a:endParaRPr sz="700"/>
            </a:p>
          </p:txBody>
        </p:sp>
      </p:grpSp>
      <p:sp>
        <p:nvSpPr>
          <p:cNvPr id="6" name="object 6"/>
          <p:cNvSpPr txBox="1"/>
          <p:nvPr/>
        </p:nvSpPr>
        <p:spPr>
          <a:xfrm>
            <a:off x="454737" y="1428041"/>
            <a:ext cx="2664460" cy="1114408"/>
          </a:xfrm>
          <a:prstGeom prst="rect">
            <a:avLst/>
          </a:prstGeom>
        </p:spPr>
        <p:txBody>
          <a:bodyPr vert="horz" wrap="square" lIns="0" tIns="6350" rIns="0" bIns="0" rtlCol="0">
            <a:spAutoFit/>
          </a:bodyPr>
          <a:lstStyle/>
          <a:p>
            <a:pPr marL="6350" marR="2540">
              <a:spcBef>
                <a:spcPts val="50"/>
              </a:spcBef>
            </a:pPr>
            <a:r>
              <a:rPr sz="1200" b="1" dirty="0">
                <a:solidFill>
                  <a:srgbClr val="FF9C3B"/>
                </a:solidFill>
                <a:latin typeface="Courier New"/>
                <a:cs typeface="Courier New"/>
              </a:rPr>
              <a:t>Q:</a:t>
            </a:r>
            <a:r>
              <a:rPr sz="1200" b="1" spc="-15" dirty="0">
                <a:solidFill>
                  <a:srgbClr val="FF9C3B"/>
                </a:solidFill>
                <a:latin typeface="Courier New"/>
                <a:cs typeface="Courier New"/>
              </a:rPr>
              <a:t> </a:t>
            </a:r>
            <a:r>
              <a:rPr sz="1200" b="1" dirty="0">
                <a:solidFill>
                  <a:srgbClr val="FF9C3B"/>
                </a:solidFill>
                <a:latin typeface="Courier New"/>
                <a:cs typeface="Courier New"/>
              </a:rPr>
              <a:t>Roger</a:t>
            </a:r>
            <a:r>
              <a:rPr sz="1200" b="1" spc="-8" dirty="0">
                <a:solidFill>
                  <a:srgbClr val="FF9C3B"/>
                </a:solidFill>
                <a:latin typeface="Courier New"/>
                <a:cs typeface="Courier New"/>
              </a:rPr>
              <a:t> </a:t>
            </a:r>
            <a:r>
              <a:rPr sz="1200" b="1" dirty="0">
                <a:solidFill>
                  <a:srgbClr val="FF9C3B"/>
                </a:solidFill>
                <a:latin typeface="Courier New"/>
                <a:cs typeface="Courier New"/>
              </a:rPr>
              <a:t>has</a:t>
            </a:r>
            <a:r>
              <a:rPr sz="1200" b="1" spc="-10" dirty="0">
                <a:solidFill>
                  <a:srgbClr val="FF9C3B"/>
                </a:solidFill>
                <a:latin typeface="Courier New"/>
                <a:cs typeface="Courier New"/>
              </a:rPr>
              <a:t> </a:t>
            </a:r>
            <a:r>
              <a:rPr sz="1200" b="1" dirty="0">
                <a:solidFill>
                  <a:srgbClr val="FF9C3B"/>
                </a:solidFill>
                <a:latin typeface="Courier New"/>
                <a:cs typeface="Courier New"/>
              </a:rPr>
              <a:t>5</a:t>
            </a:r>
            <a:r>
              <a:rPr sz="1200" b="1" spc="-8" dirty="0">
                <a:solidFill>
                  <a:srgbClr val="FF9C3B"/>
                </a:solidFill>
                <a:latin typeface="Courier New"/>
                <a:cs typeface="Courier New"/>
              </a:rPr>
              <a:t> </a:t>
            </a:r>
            <a:r>
              <a:rPr sz="1200" b="1" dirty="0">
                <a:solidFill>
                  <a:srgbClr val="FF9C3B"/>
                </a:solidFill>
                <a:latin typeface="Courier New"/>
                <a:cs typeface="Courier New"/>
              </a:rPr>
              <a:t>tennis</a:t>
            </a:r>
            <a:r>
              <a:rPr sz="1200" b="1" spc="-8" dirty="0">
                <a:solidFill>
                  <a:srgbClr val="FF9C3B"/>
                </a:solidFill>
                <a:latin typeface="Courier New"/>
                <a:cs typeface="Courier New"/>
              </a:rPr>
              <a:t> </a:t>
            </a:r>
            <a:r>
              <a:rPr sz="1200" b="1" spc="-5" dirty="0">
                <a:solidFill>
                  <a:srgbClr val="FF9C3B"/>
                </a:solidFill>
                <a:latin typeface="Courier New"/>
                <a:cs typeface="Courier New"/>
              </a:rPr>
              <a:t>balls. </a:t>
            </a:r>
            <a:r>
              <a:rPr sz="1200" b="1" dirty="0">
                <a:solidFill>
                  <a:srgbClr val="FF9C3B"/>
                </a:solidFill>
                <a:latin typeface="Courier New"/>
                <a:cs typeface="Courier New"/>
              </a:rPr>
              <a:t>He</a:t>
            </a:r>
            <a:r>
              <a:rPr sz="1200" b="1" spc="-8" dirty="0">
                <a:solidFill>
                  <a:srgbClr val="FF9C3B"/>
                </a:solidFill>
                <a:latin typeface="Courier New"/>
                <a:cs typeface="Courier New"/>
              </a:rPr>
              <a:t> </a:t>
            </a:r>
            <a:r>
              <a:rPr sz="1200" b="1" dirty="0">
                <a:solidFill>
                  <a:srgbClr val="FF9C3B"/>
                </a:solidFill>
                <a:latin typeface="Courier New"/>
                <a:cs typeface="Courier New"/>
              </a:rPr>
              <a:t>buys</a:t>
            </a:r>
            <a:r>
              <a:rPr sz="1200" b="1" spc="-8" dirty="0">
                <a:solidFill>
                  <a:srgbClr val="FF9C3B"/>
                </a:solidFill>
                <a:latin typeface="Courier New"/>
                <a:cs typeface="Courier New"/>
              </a:rPr>
              <a:t> </a:t>
            </a:r>
            <a:r>
              <a:rPr sz="1200" b="1" dirty="0">
                <a:solidFill>
                  <a:srgbClr val="FF9C3B"/>
                </a:solidFill>
                <a:latin typeface="Courier New"/>
                <a:cs typeface="Courier New"/>
              </a:rPr>
              <a:t>2</a:t>
            </a:r>
            <a:r>
              <a:rPr sz="1200" b="1" spc="-8" dirty="0">
                <a:solidFill>
                  <a:srgbClr val="FF9C3B"/>
                </a:solidFill>
                <a:latin typeface="Courier New"/>
                <a:cs typeface="Courier New"/>
              </a:rPr>
              <a:t> </a:t>
            </a:r>
            <a:r>
              <a:rPr sz="1200" b="1" dirty="0">
                <a:solidFill>
                  <a:srgbClr val="FF9C3B"/>
                </a:solidFill>
                <a:latin typeface="Courier New"/>
                <a:cs typeface="Courier New"/>
              </a:rPr>
              <a:t>more</a:t>
            </a:r>
            <a:r>
              <a:rPr sz="1200" b="1" spc="-8" dirty="0">
                <a:solidFill>
                  <a:srgbClr val="FF9C3B"/>
                </a:solidFill>
                <a:latin typeface="Courier New"/>
                <a:cs typeface="Courier New"/>
              </a:rPr>
              <a:t> </a:t>
            </a:r>
            <a:r>
              <a:rPr sz="1200" b="1" dirty="0">
                <a:solidFill>
                  <a:srgbClr val="FF9C3B"/>
                </a:solidFill>
                <a:latin typeface="Courier New"/>
                <a:cs typeface="Courier New"/>
              </a:rPr>
              <a:t>cans</a:t>
            </a:r>
            <a:r>
              <a:rPr sz="1200" b="1" spc="-8" dirty="0">
                <a:solidFill>
                  <a:srgbClr val="FF9C3B"/>
                </a:solidFill>
                <a:latin typeface="Courier New"/>
                <a:cs typeface="Courier New"/>
              </a:rPr>
              <a:t> </a:t>
            </a:r>
            <a:r>
              <a:rPr sz="1200" b="1" dirty="0">
                <a:solidFill>
                  <a:srgbClr val="FF9C3B"/>
                </a:solidFill>
                <a:latin typeface="Courier New"/>
                <a:cs typeface="Courier New"/>
              </a:rPr>
              <a:t>of</a:t>
            </a:r>
            <a:r>
              <a:rPr sz="1200" b="1" spc="-5" dirty="0">
                <a:solidFill>
                  <a:srgbClr val="FF9C3B"/>
                </a:solidFill>
                <a:latin typeface="Courier New"/>
                <a:cs typeface="Courier New"/>
              </a:rPr>
              <a:t> tennis </a:t>
            </a:r>
            <a:r>
              <a:rPr sz="1200" b="1" dirty="0">
                <a:solidFill>
                  <a:srgbClr val="FF9C3B"/>
                </a:solidFill>
                <a:latin typeface="Courier New"/>
                <a:cs typeface="Courier New"/>
              </a:rPr>
              <a:t>balls.</a:t>
            </a:r>
            <a:r>
              <a:rPr sz="1200" b="1" spc="-15" dirty="0">
                <a:solidFill>
                  <a:srgbClr val="FF9C3B"/>
                </a:solidFill>
                <a:latin typeface="Courier New"/>
                <a:cs typeface="Courier New"/>
              </a:rPr>
              <a:t> </a:t>
            </a:r>
            <a:r>
              <a:rPr sz="1200" b="1" dirty="0">
                <a:solidFill>
                  <a:srgbClr val="FF9C3B"/>
                </a:solidFill>
                <a:latin typeface="Courier New"/>
                <a:cs typeface="Courier New"/>
              </a:rPr>
              <a:t>Each</a:t>
            </a:r>
            <a:r>
              <a:rPr sz="1200" b="1" spc="-8" dirty="0">
                <a:solidFill>
                  <a:srgbClr val="FF9C3B"/>
                </a:solidFill>
                <a:latin typeface="Courier New"/>
                <a:cs typeface="Courier New"/>
              </a:rPr>
              <a:t> </a:t>
            </a:r>
            <a:r>
              <a:rPr sz="1200" b="1" dirty="0">
                <a:solidFill>
                  <a:srgbClr val="FF9C3B"/>
                </a:solidFill>
                <a:latin typeface="Courier New"/>
                <a:cs typeface="Courier New"/>
              </a:rPr>
              <a:t>can</a:t>
            </a:r>
            <a:r>
              <a:rPr sz="1200" b="1" spc="-10" dirty="0">
                <a:solidFill>
                  <a:srgbClr val="FF9C3B"/>
                </a:solidFill>
                <a:latin typeface="Courier New"/>
                <a:cs typeface="Courier New"/>
              </a:rPr>
              <a:t> </a:t>
            </a:r>
            <a:r>
              <a:rPr sz="1200" b="1" dirty="0">
                <a:solidFill>
                  <a:srgbClr val="FF9C3B"/>
                </a:solidFill>
                <a:latin typeface="Courier New"/>
                <a:cs typeface="Courier New"/>
              </a:rPr>
              <a:t>has</a:t>
            </a:r>
            <a:r>
              <a:rPr sz="1200" b="1" spc="-8" dirty="0">
                <a:solidFill>
                  <a:srgbClr val="FF9C3B"/>
                </a:solidFill>
                <a:latin typeface="Courier New"/>
                <a:cs typeface="Courier New"/>
              </a:rPr>
              <a:t> </a:t>
            </a:r>
            <a:r>
              <a:rPr sz="1200" b="1" dirty="0">
                <a:solidFill>
                  <a:srgbClr val="FF9C3B"/>
                </a:solidFill>
                <a:latin typeface="Courier New"/>
                <a:cs typeface="Courier New"/>
              </a:rPr>
              <a:t>3</a:t>
            </a:r>
            <a:r>
              <a:rPr sz="1200" b="1" spc="-8" dirty="0">
                <a:solidFill>
                  <a:srgbClr val="FF9C3B"/>
                </a:solidFill>
                <a:latin typeface="Courier New"/>
                <a:cs typeface="Courier New"/>
              </a:rPr>
              <a:t> </a:t>
            </a:r>
            <a:r>
              <a:rPr sz="1200" b="1" spc="-5" dirty="0">
                <a:solidFill>
                  <a:srgbClr val="FF9C3B"/>
                </a:solidFill>
                <a:latin typeface="Courier New"/>
                <a:cs typeface="Courier New"/>
              </a:rPr>
              <a:t>tennis </a:t>
            </a:r>
            <a:r>
              <a:rPr sz="1200" b="1" dirty="0">
                <a:solidFill>
                  <a:srgbClr val="FF9C3B"/>
                </a:solidFill>
                <a:latin typeface="Courier New"/>
                <a:cs typeface="Courier New"/>
              </a:rPr>
              <a:t>balls.</a:t>
            </a:r>
            <a:r>
              <a:rPr sz="1200" b="1" spc="-18" dirty="0">
                <a:solidFill>
                  <a:srgbClr val="FF9C3B"/>
                </a:solidFill>
                <a:latin typeface="Courier New"/>
                <a:cs typeface="Courier New"/>
              </a:rPr>
              <a:t> </a:t>
            </a:r>
            <a:r>
              <a:rPr sz="1200" b="1" dirty="0">
                <a:solidFill>
                  <a:srgbClr val="FF9C3B"/>
                </a:solidFill>
                <a:latin typeface="Courier New"/>
                <a:cs typeface="Courier New"/>
              </a:rPr>
              <a:t>How</a:t>
            </a:r>
            <a:r>
              <a:rPr sz="1200" b="1" spc="-13" dirty="0">
                <a:solidFill>
                  <a:srgbClr val="FF9C3B"/>
                </a:solidFill>
                <a:latin typeface="Courier New"/>
                <a:cs typeface="Courier New"/>
              </a:rPr>
              <a:t> </a:t>
            </a:r>
            <a:r>
              <a:rPr sz="1200" b="1" dirty="0">
                <a:solidFill>
                  <a:srgbClr val="FF9C3B"/>
                </a:solidFill>
                <a:latin typeface="Courier New"/>
                <a:cs typeface="Courier New"/>
              </a:rPr>
              <a:t>many</a:t>
            </a:r>
            <a:r>
              <a:rPr sz="1200" b="1" spc="-13" dirty="0">
                <a:solidFill>
                  <a:srgbClr val="FF9C3B"/>
                </a:solidFill>
                <a:latin typeface="Courier New"/>
                <a:cs typeface="Courier New"/>
              </a:rPr>
              <a:t> </a:t>
            </a:r>
            <a:r>
              <a:rPr sz="1200" b="1" dirty="0">
                <a:solidFill>
                  <a:srgbClr val="FF9C3B"/>
                </a:solidFill>
                <a:latin typeface="Courier New"/>
                <a:cs typeface="Courier New"/>
              </a:rPr>
              <a:t>tennis</a:t>
            </a:r>
            <a:r>
              <a:rPr sz="1200" b="1" spc="-10" dirty="0">
                <a:solidFill>
                  <a:srgbClr val="FF9C3B"/>
                </a:solidFill>
                <a:latin typeface="Courier New"/>
                <a:cs typeface="Courier New"/>
              </a:rPr>
              <a:t> </a:t>
            </a:r>
            <a:r>
              <a:rPr sz="1200" b="1" spc="-5" dirty="0">
                <a:solidFill>
                  <a:srgbClr val="FF9C3B"/>
                </a:solidFill>
                <a:latin typeface="Courier New"/>
                <a:cs typeface="Courier New"/>
              </a:rPr>
              <a:t>balls </a:t>
            </a:r>
            <a:r>
              <a:rPr sz="1200" b="1" dirty="0">
                <a:solidFill>
                  <a:srgbClr val="FF9C3B"/>
                </a:solidFill>
                <a:latin typeface="Courier New"/>
                <a:cs typeface="Courier New"/>
              </a:rPr>
              <a:t>does</a:t>
            </a:r>
            <a:r>
              <a:rPr sz="1200" b="1" spc="-10" dirty="0">
                <a:solidFill>
                  <a:srgbClr val="FF9C3B"/>
                </a:solidFill>
                <a:latin typeface="Courier New"/>
                <a:cs typeface="Courier New"/>
              </a:rPr>
              <a:t> </a:t>
            </a:r>
            <a:r>
              <a:rPr sz="1200" b="1" dirty="0">
                <a:solidFill>
                  <a:srgbClr val="FF9C3B"/>
                </a:solidFill>
                <a:latin typeface="Courier New"/>
                <a:cs typeface="Courier New"/>
              </a:rPr>
              <a:t>he</a:t>
            </a:r>
            <a:r>
              <a:rPr sz="1200" b="1" spc="-8" dirty="0">
                <a:solidFill>
                  <a:srgbClr val="FF9C3B"/>
                </a:solidFill>
                <a:latin typeface="Courier New"/>
                <a:cs typeface="Courier New"/>
              </a:rPr>
              <a:t> </a:t>
            </a:r>
            <a:r>
              <a:rPr sz="1200" b="1" dirty="0">
                <a:solidFill>
                  <a:srgbClr val="FF9C3B"/>
                </a:solidFill>
                <a:latin typeface="Courier New"/>
                <a:cs typeface="Courier New"/>
              </a:rPr>
              <a:t>have</a:t>
            </a:r>
            <a:r>
              <a:rPr sz="1200" b="1" spc="-8" dirty="0">
                <a:solidFill>
                  <a:srgbClr val="FF9C3B"/>
                </a:solidFill>
                <a:latin typeface="Courier New"/>
                <a:cs typeface="Courier New"/>
              </a:rPr>
              <a:t> </a:t>
            </a:r>
            <a:r>
              <a:rPr sz="1200" b="1" spc="-10" dirty="0">
                <a:solidFill>
                  <a:srgbClr val="FF9C3B"/>
                </a:solidFill>
                <a:latin typeface="Courier New"/>
                <a:cs typeface="Courier New"/>
              </a:rPr>
              <a:t>now?</a:t>
            </a:r>
            <a:endParaRPr sz="1200">
              <a:latin typeface="Courier New"/>
              <a:cs typeface="Courier New"/>
            </a:endParaRPr>
          </a:p>
        </p:txBody>
      </p:sp>
      <p:sp>
        <p:nvSpPr>
          <p:cNvPr id="7" name="object 7"/>
          <p:cNvSpPr txBox="1"/>
          <p:nvPr/>
        </p:nvSpPr>
        <p:spPr>
          <a:xfrm>
            <a:off x="454737" y="2525319"/>
            <a:ext cx="2664460" cy="929742"/>
          </a:xfrm>
          <a:prstGeom prst="rect">
            <a:avLst/>
          </a:prstGeom>
        </p:spPr>
        <p:txBody>
          <a:bodyPr vert="horz" wrap="square" lIns="0" tIns="6350" rIns="0" bIns="0" rtlCol="0">
            <a:spAutoFit/>
          </a:bodyPr>
          <a:lstStyle/>
          <a:p>
            <a:pPr marL="6350" marR="2540">
              <a:spcBef>
                <a:spcPts val="50"/>
              </a:spcBef>
            </a:pPr>
            <a:r>
              <a:rPr sz="1200" b="1" dirty="0">
                <a:solidFill>
                  <a:srgbClr val="FF9C3B"/>
                </a:solidFill>
                <a:latin typeface="Courier New"/>
                <a:cs typeface="Courier New"/>
              </a:rPr>
              <a:t>A:</a:t>
            </a:r>
            <a:r>
              <a:rPr sz="1200" b="1" spc="-18" dirty="0">
                <a:solidFill>
                  <a:srgbClr val="FF9C3B"/>
                </a:solidFill>
                <a:latin typeface="Courier New"/>
                <a:cs typeface="Courier New"/>
              </a:rPr>
              <a:t> </a:t>
            </a:r>
            <a:r>
              <a:rPr sz="1200" b="1" dirty="0">
                <a:solidFill>
                  <a:srgbClr val="FF9C3B"/>
                </a:solidFill>
                <a:latin typeface="Courier New"/>
                <a:cs typeface="Courier New"/>
              </a:rPr>
              <a:t>Roger</a:t>
            </a:r>
            <a:r>
              <a:rPr sz="1200" b="1" spc="-10" dirty="0">
                <a:solidFill>
                  <a:srgbClr val="FF9C3B"/>
                </a:solidFill>
                <a:latin typeface="Courier New"/>
                <a:cs typeface="Courier New"/>
              </a:rPr>
              <a:t> </a:t>
            </a:r>
            <a:r>
              <a:rPr sz="1200" b="1" dirty="0">
                <a:solidFill>
                  <a:srgbClr val="FF9C3B"/>
                </a:solidFill>
                <a:latin typeface="Courier New"/>
                <a:cs typeface="Courier New"/>
              </a:rPr>
              <a:t>started</a:t>
            </a:r>
            <a:r>
              <a:rPr sz="1200" b="1" spc="-13" dirty="0">
                <a:solidFill>
                  <a:srgbClr val="FF9C3B"/>
                </a:solidFill>
                <a:latin typeface="Courier New"/>
                <a:cs typeface="Courier New"/>
              </a:rPr>
              <a:t> </a:t>
            </a:r>
            <a:r>
              <a:rPr sz="1200" b="1" dirty="0">
                <a:solidFill>
                  <a:srgbClr val="FF9C3B"/>
                </a:solidFill>
                <a:latin typeface="Courier New"/>
                <a:cs typeface="Courier New"/>
              </a:rPr>
              <a:t>with</a:t>
            </a:r>
            <a:r>
              <a:rPr sz="1200" b="1" spc="-10" dirty="0">
                <a:solidFill>
                  <a:srgbClr val="FF9C3B"/>
                </a:solidFill>
                <a:latin typeface="Courier New"/>
                <a:cs typeface="Courier New"/>
              </a:rPr>
              <a:t> </a:t>
            </a:r>
            <a:r>
              <a:rPr sz="1200" b="1" spc="-25" dirty="0">
                <a:solidFill>
                  <a:srgbClr val="FF9C3B"/>
                </a:solidFill>
                <a:latin typeface="Courier New"/>
                <a:cs typeface="Courier New"/>
              </a:rPr>
              <a:t>5 </a:t>
            </a:r>
            <a:r>
              <a:rPr sz="1200" b="1" dirty="0">
                <a:solidFill>
                  <a:srgbClr val="FF9C3B"/>
                </a:solidFill>
                <a:latin typeface="Courier New"/>
                <a:cs typeface="Courier New"/>
              </a:rPr>
              <a:t>balls.</a:t>
            </a:r>
            <a:r>
              <a:rPr sz="1200" b="1" spc="-8" dirty="0">
                <a:solidFill>
                  <a:srgbClr val="FF9C3B"/>
                </a:solidFill>
                <a:latin typeface="Courier New"/>
                <a:cs typeface="Courier New"/>
              </a:rPr>
              <a:t> </a:t>
            </a:r>
            <a:r>
              <a:rPr sz="1200" b="1" dirty="0">
                <a:solidFill>
                  <a:srgbClr val="FF9C3B"/>
                </a:solidFill>
                <a:latin typeface="Courier New"/>
                <a:cs typeface="Courier New"/>
              </a:rPr>
              <a:t>2</a:t>
            </a:r>
            <a:r>
              <a:rPr sz="1200" b="1" spc="-8" dirty="0">
                <a:solidFill>
                  <a:srgbClr val="FF9C3B"/>
                </a:solidFill>
                <a:latin typeface="Courier New"/>
                <a:cs typeface="Courier New"/>
              </a:rPr>
              <a:t> </a:t>
            </a:r>
            <a:r>
              <a:rPr sz="1200" b="1" dirty="0">
                <a:solidFill>
                  <a:srgbClr val="FF9C3B"/>
                </a:solidFill>
                <a:latin typeface="Courier New"/>
                <a:cs typeface="Courier New"/>
              </a:rPr>
              <a:t>cans</a:t>
            </a:r>
            <a:r>
              <a:rPr sz="1200" b="1" spc="-8" dirty="0">
                <a:solidFill>
                  <a:srgbClr val="FF9C3B"/>
                </a:solidFill>
                <a:latin typeface="Courier New"/>
                <a:cs typeface="Courier New"/>
              </a:rPr>
              <a:t> </a:t>
            </a:r>
            <a:r>
              <a:rPr sz="1200" b="1" dirty="0">
                <a:solidFill>
                  <a:srgbClr val="FF9C3B"/>
                </a:solidFill>
                <a:latin typeface="Courier New"/>
                <a:cs typeface="Courier New"/>
              </a:rPr>
              <a:t>of</a:t>
            </a:r>
            <a:r>
              <a:rPr sz="1200" b="1" spc="-8" dirty="0">
                <a:solidFill>
                  <a:srgbClr val="FF9C3B"/>
                </a:solidFill>
                <a:latin typeface="Courier New"/>
                <a:cs typeface="Courier New"/>
              </a:rPr>
              <a:t> </a:t>
            </a:r>
            <a:r>
              <a:rPr sz="1200" b="1" dirty="0">
                <a:solidFill>
                  <a:srgbClr val="FF9C3B"/>
                </a:solidFill>
                <a:latin typeface="Courier New"/>
                <a:cs typeface="Courier New"/>
              </a:rPr>
              <a:t>3</a:t>
            </a:r>
            <a:r>
              <a:rPr sz="1200" b="1" spc="-5" dirty="0">
                <a:solidFill>
                  <a:srgbClr val="FF9C3B"/>
                </a:solidFill>
                <a:latin typeface="Courier New"/>
                <a:cs typeface="Courier New"/>
              </a:rPr>
              <a:t> tennis </a:t>
            </a:r>
            <a:r>
              <a:rPr sz="1200" b="1" dirty="0">
                <a:solidFill>
                  <a:srgbClr val="FF9C3B"/>
                </a:solidFill>
                <a:latin typeface="Courier New"/>
                <a:cs typeface="Courier New"/>
              </a:rPr>
              <a:t>balls</a:t>
            </a:r>
            <a:r>
              <a:rPr sz="1200" b="1" spc="-10" dirty="0">
                <a:solidFill>
                  <a:srgbClr val="FF9C3B"/>
                </a:solidFill>
                <a:latin typeface="Courier New"/>
                <a:cs typeface="Courier New"/>
              </a:rPr>
              <a:t> </a:t>
            </a:r>
            <a:r>
              <a:rPr sz="1200" b="1" dirty="0">
                <a:solidFill>
                  <a:srgbClr val="FF9C3B"/>
                </a:solidFill>
                <a:latin typeface="Courier New"/>
                <a:cs typeface="Courier New"/>
              </a:rPr>
              <a:t>each</a:t>
            </a:r>
            <a:r>
              <a:rPr sz="1200" b="1" spc="-10" dirty="0">
                <a:solidFill>
                  <a:srgbClr val="FF9C3B"/>
                </a:solidFill>
                <a:latin typeface="Courier New"/>
                <a:cs typeface="Courier New"/>
              </a:rPr>
              <a:t> </a:t>
            </a:r>
            <a:r>
              <a:rPr sz="1200" b="1" dirty="0">
                <a:solidFill>
                  <a:srgbClr val="FF9C3B"/>
                </a:solidFill>
                <a:latin typeface="Courier New"/>
                <a:cs typeface="Courier New"/>
              </a:rPr>
              <a:t>is</a:t>
            </a:r>
            <a:r>
              <a:rPr sz="1200" b="1" spc="-8" dirty="0">
                <a:solidFill>
                  <a:srgbClr val="FF9C3B"/>
                </a:solidFill>
                <a:latin typeface="Courier New"/>
                <a:cs typeface="Courier New"/>
              </a:rPr>
              <a:t> </a:t>
            </a:r>
            <a:r>
              <a:rPr sz="1200" b="1" dirty="0">
                <a:solidFill>
                  <a:srgbClr val="FF9C3B"/>
                </a:solidFill>
                <a:latin typeface="Courier New"/>
                <a:cs typeface="Courier New"/>
              </a:rPr>
              <a:t>6</a:t>
            </a:r>
            <a:r>
              <a:rPr sz="1200" b="1" spc="-10" dirty="0">
                <a:solidFill>
                  <a:srgbClr val="FF9C3B"/>
                </a:solidFill>
                <a:latin typeface="Courier New"/>
                <a:cs typeface="Courier New"/>
              </a:rPr>
              <a:t> </a:t>
            </a:r>
            <a:r>
              <a:rPr sz="1200" b="1" dirty="0">
                <a:solidFill>
                  <a:srgbClr val="FF9C3B"/>
                </a:solidFill>
                <a:latin typeface="Courier New"/>
                <a:cs typeface="Courier New"/>
              </a:rPr>
              <a:t>tennis</a:t>
            </a:r>
            <a:r>
              <a:rPr sz="1200" b="1" spc="-8" dirty="0">
                <a:solidFill>
                  <a:srgbClr val="FF9C3B"/>
                </a:solidFill>
                <a:latin typeface="Courier New"/>
                <a:cs typeface="Courier New"/>
              </a:rPr>
              <a:t> </a:t>
            </a:r>
            <a:r>
              <a:rPr sz="1200" b="1" spc="-5" dirty="0">
                <a:solidFill>
                  <a:srgbClr val="FF9C3B"/>
                </a:solidFill>
                <a:latin typeface="Courier New"/>
                <a:cs typeface="Courier New"/>
              </a:rPr>
              <a:t>balls.</a:t>
            </a:r>
            <a:endParaRPr sz="1200">
              <a:latin typeface="Courier New"/>
              <a:cs typeface="Courier New"/>
            </a:endParaRPr>
          </a:p>
          <a:p>
            <a:pPr marL="6350"/>
            <a:r>
              <a:rPr sz="1200" b="1" dirty="0">
                <a:solidFill>
                  <a:srgbClr val="FF9C3B"/>
                </a:solidFill>
                <a:latin typeface="Courier New"/>
                <a:cs typeface="Courier New"/>
              </a:rPr>
              <a:t>5</a:t>
            </a:r>
            <a:r>
              <a:rPr sz="1200" b="1" spc="-13" dirty="0">
                <a:solidFill>
                  <a:srgbClr val="FF9C3B"/>
                </a:solidFill>
                <a:latin typeface="Courier New"/>
                <a:cs typeface="Courier New"/>
              </a:rPr>
              <a:t> </a:t>
            </a:r>
            <a:r>
              <a:rPr sz="1200" b="1" dirty="0">
                <a:solidFill>
                  <a:srgbClr val="FF9C3B"/>
                </a:solidFill>
                <a:latin typeface="Courier New"/>
                <a:cs typeface="Courier New"/>
              </a:rPr>
              <a:t>+</a:t>
            </a:r>
            <a:r>
              <a:rPr sz="1200" b="1" spc="-8" dirty="0">
                <a:solidFill>
                  <a:srgbClr val="FF9C3B"/>
                </a:solidFill>
                <a:latin typeface="Courier New"/>
                <a:cs typeface="Courier New"/>
              </a:rPr>
              <a:t> </a:t>
            </a:r>
            <a:r>
              <a:rPr sz="1200" b="1" dirty="0">
                <a:solidFill>
                  <a:srgbClr val="FF9C3B"/>
                </a:solidFill>
                <a:latin typeface="Courier New"/>
                <a:cs typeface="Courier New"/>
              </a:rPr>
              <a:t>6</a:t>
            </a:r>
            <a:r>
              <a:rPr sz="1200" b="1" spc="-5" dirty="0">
                <a:solidFill>
                  <a:srgbClr val="FF9C3B"/>
                </a:solidFill>
                <a:latin typeface="Courier New"/>
                <a:cs typeface="Courier New"/>
              </a:rPr>
              <a:t> </a:t>
            </a:r>
            <a:r>
              <a:rPr sz="1200" b="1" dirty="0">
                <a:solidFill>
                  <a:srgbClr val="FF9C3B"/>
                </a:solidFill>
                <a:latin typeface="Courier New"/>
                <a:cs typeface="Courier New"/>
              </a:rPr>
              <a:t>=</a:t>
            </a:r>
            <a:r>
              <a:rPr sz="1200" b="1" spc="-8" dirty="0">
                <a:solidFill>
                  <a:srgbClr val="FF9C3B"/>
                </a:solidFill>
                <a:latin typeface="Courier New"/>
                <a:cs typeface="Courier New"/>
              </a:rPr>
              <a:t> </a:t>
            </a:r>
            <a:r>
              <a:rPr sz="1200" b="1" dirty="0">
                <a:solidFill>
                  <a:srgbClr val="FF9C3B"/>
                </a:solidFill>
                <a:latin typeface="Courier New"/>
                <a:cs typeface="Courier New"/>
              </a:rPr>
              <a:t>11.The</a:t>
            </a:r>
            <a:r>
              <a:rPr sz="1200" b="1" spc="-5" dirty="0">
                <a:solidFill>
                  <a:srgbClr val="FF9C3B"/>
                </a:solidFill>
                <a:latin typeface="Courier New"/>
                <a:cs typeface="Courier New"/>
              </a:rPr>
              <a:t> </a:t>
            </a:r>
            <a:r>
              <a:rPr sz="1200" b="1" dirty="0">
                <a:solidFill>
                  <a:srgbClr val="FF9C3B"/>
                </a:solidFill>
                <a:latin typeface="Courier New"/>
                <a:cs typeface="Courier New"/>
              </a:rPr>
              <a:t>answer</a:t>
            </a:r>
            <a:r>
              <a:rPr sz="1200" b="1" spc="-8" dirty="0">
                <a:solidFill>
                  <a:srgbClr val="FF9C3B"/>
                </a:solidFill>
                <a:latin typeface="Courier New"/>
                <a:cs typeface="Courier New"/>
              </a:rPr>
              <a:t> </a:t>
            </a:r>
            <a:r>
              <a:rPr sz="1200" b="1" dirty="0">
                <a:solidFill>
                  <a:srgbClr val="FF9C3B"/>
                </a:solidFill>
                <a:latin typeface="Courier New"/>
                <a:cs typeface="Courier New"/>
              </a:rPr>
              <a:t>is</a:t>
            </a:r>
            <a:r>
              <a:rPr sz="1200" b="1" spc="-5" dirty="0">
                <a:solidFill>
                  <a:srgbClr val="FF9C3B"/>
                </a:solidFill>
                <a:latin typeface="Courier New"/>
                <a:cs typeface="Courier New"/>
              </a:rPr>
              <a:t> </a:t>
            </a:r>
            <a:r>
              <a:rPr sz="1200" b="1" spc="-13" dirty="0">
                <a:solidFill>
                  <a:srgbClr val="FF9C3B"/>
                </a:solidFill>
                <a:latin typeface="Courier New"/>
                <a:cs typeface="Courier New"/>
              </a:rPr>
              <a:t>11.</a:t>
            </a:r>
            <a:endParaRPr sz="1200">
              <a:latin typeface="Courier New"/>
              <a:cs typeface="Courier New"/>
            </a:endParaRPr>
          </a:p>
        </p:txBody>
      </p:sp>
      <p:sp>
        <p:nvSpPr>
          <p:cNvPr id="8" name="object 8"/>
          <p:cNvSpPr txBox="1"/>
          <p:nvPr/>
        </p:nvSpPr>
        <p:spPr>
          <a:xfrm>
            <a:off x="454737" y="3439717"/>
            <a:ext cx="2664460" cy="929742"/>
          </a:xfrm>
          <a:prstGeom prst="rect">
            <a:avLst/>
          </a:prstGeom>
        </p:spPr>
        <p:txBody>
          <a:bodyPr vert="horz" wrap="square" lIns="0" tIns="6350" rIns="0" bIns="0" rtlCol="0">
            <a:spAutoFit/>
          </a:bodyPr>
          <a:lstStyle/>
          <a:p>
            <a:pPr marL="6350" marR="2540">
              <a:spcBef>
                <a:spcPts val="50"/>
              </a:spcBef>
            </a:pPr>
            <a:r>
              <a:rPr sz="1200" b="1" dirty="0">
                <a:solidFill>
                  <a:srgbClr val="232F3D"/>
                </a:solidFill>
                <a:latin typeface="Courier New"/>
                <a:cs typeface="Courier New"/>
              </a:rPr>
              <a:t>Q:</a:t>
            </a:r>
            <a:r>
              <a:rPr sz="1200" b="1" spc="-18" dirty="0">
                <a:solidFill>
                  <a:srgbClr val="232F3D"/>
                </a:solidFill>
                <a:latin typeface="Courier New"/>
                <a:cs typeface="Courier New"/>
              </a:rPr>
              <a:t> </a:t>
            </a:r>
            <a:r>
              <a:rPr sz="1200" b="1" dirty="0">
                <a:solidFill>
                  <a:srgbClr val="232F3D"/>
                </a:solidFill>
                <a:latin typeface="Courier New"/>
                <a:cs typeface="Courier New"/>
              </a:rPr>
              <a:t>The</a:t>
            </a:r>
            <a:r>
              <a:rPr sz="1200" b="1" spc="-10" dirty="0">
                <a:solidFill>
                  <a:srgbClr val="232F3D"/>
                </a:solidFill>
                <a:latin typeface="Courier New"/>
                <a:cs typeface="Courier New"/>
              </a:rPr>
              <a:t> </a:t>
            </a:r>
            <a:r>
              <a:rPr sz="1200" b="1" dirty="0">
                <a:solidFill>
                  <a:srgbClr val="232F3D"/>
                </a:solidFill>
                <a:latin typeface="Courier New"/>
                <a:cs typeface="Courier New"/>
              </a:rPr>
              <a:t>cafeteria</a:t>
            </a:r>
            <a:r>
              <a:rPr sz="1200" b="1" spc="-10" dirty="0">
                <a:solidFill>
                  <a:srgbClr val="232F3D"/>
                </a:solidFill>
                <a:latin typeface="Courier New"/>
                <a:cs typeface="Courier New"/>
              </a:rPr>
              <a:t> </a:t>
            </a:r>
            <a:r>
              <a:rPr sz="1200" b="1" dirty="0">
                <a:solidFill>
                  <a:srgbClr val="232F3D"/>
                </a:solidFill>
                <a:latin typeface="Courier New"/>
                <a:cs typeface="Courier New"/>
              </a:rPr>
              <a:t>had</a:t>
            </a:r>
            <a:r>
              <a:rPr sz="1200" b="1" spc="-10" dirty="0">
                <a:solidFill>
                  <a:srgbClr val="232F3D"/>
                </a:solidFill>
                <a:latin typeface="Courier New"/>
                <a:cs typeface="Courier New"/>
              </a:rPr>
              <a:t> </a:t>
            </a:r>
            <a:r>
              <a:rPr sz="1200" b="1" spc="-13" dirty="0">
                <a:solidFill>
                  <a:srgbClr val="232F3D"/>
                </a:solidFill>
                <a:latin typeface="Courier New"/>
                <a:cs typeface="Courier New"/>
              </a:rPr>
              <a:t>23 </a:t>
            </a:r>
            <a:r>
              <a:rPr sz="1200" b="1" dirty="0">
                <a:solidFill>
                  <a:srgbClr val="232F3D"/>
                </a:solidFill>
                <a:latin typeface="Courier New"/>
                <a:cs typeface="Courier New"/>
              </a:rPr>
              <a:t>apples.</a:t>
            </a:r>
            <a:r>
              <a:rPr sz="1200" b="1" spc="-15" dirty="0">
                <a:solidFill>
                  <a:srgbClr val="232F3D"/>
                </a:solidFill>
                <a:latin typeface="Courier New"/>
                <a:cs typeface="Courier New"/>
              </a:rPr>
              <a:t> </a:t>
            </a:r>
            <a:r>
              <a:rPr sz="1200" b="1" dirty="0">
                <a:solidFill>
                  <a:srgbClr val="232F3D"/>
                </a:solidFill>
                <a:latin typeface="Courier New"/>
                <a:cs typeface="Courier New"/>
              </a:rPr>
              <a:t>If</a:t>
            </a:r>
            <a:r>
              <a:rPr sz="1200" b="1" spc="-10" dirty="0">
                <a:solidFill>
                  <a:srgbClr val="232F3D"/>
                </a:solidFill>
                <a:latin typeface="Courier New"/>
                <a:cs typeface="Courier New"/>
              </a:rPr>
              <a:t> </a:t>
            </a:r>
            <a:r>
              <a:rPr sz="1200" b="1" dirty="0">
                <a:solidFill>
                  <a:srgbClr val="232F3D"/>
                </a:solidFill>
                <a:latin typeface="Courier New"/>
                <a:cs typeface="Courier New"/>
              </a:rPr>
              <a:t>they</a:t>
            </a:r>
            <a:r>
              <a:rPr sz="1200" b="1" spc="-10" dirty="0">
                <a:solidFill>
                  <a:srgbClr val="232F3D"/>
                </a:solidFill>
                <a:latin typeface="Courier New"/>
                <a:cs typeface="Courier New"/>
              </a:rPr>
              <a:t> </a:t>
            </a:r>
            <a:r>
              <a:rPr sz="1200" b="1" dirty="0">
                <a:solidFill>
                  <a:srgbClr val="232F3D"/>
                </a:solidFill>
                <a:latin typeface="Courier New"/>
                <a:cs typeface="Courier New"/>
              </a:rPr>
              <a:t>used</a:t>
            </a:r>
            <a:r>
              <a:rPr sz="1200" b="1" spc="-10" dirty="0">
                <a:solidFill>
                  <a:srgbClr val="232F3D"/>
                </a:solidFill>
                <a:latin typeface="Courier New"/>
                <a:cs typeface="Courier New"/>
              </a:rPr>
              <a:t> </a:t>
            </a:r>
            <a:r>
              <a:rPr sz="1200" b="1" dirty="0">
                <a:solidFill>
                  <a:srgbClr val="232F3D"/>
                </a:solidFill>
                <a:latin typeface="Courier New"/>
                <a:cs typeface="Courier New"/>
              </a:rPr>
              <a:t>20</a:t>
            </a:r>
            <a:r>
              <a:rPr sz="1200" b="1" spc="-8" dirty="0">
                <a:solidFill>
                  <a:srgbClr val="232F3D"/>
                </a:solidFill>
                <a:latin typeface="Courier New"/>
                <a:cs typeface="Courier New"/>
              </a:rPr>
              <a:t> </a:t>
            </a:r>
            <a:r>
              <a:rPr sz="1200" b="1" spc="-13" dirty="0">
                <a:solidFill>
                  <a:srgbClr val="232F3D"/>
                </a:solidFill>
                <a:latin typeface="Courier New"/>
                <a:cs typeface="Courier New"/>
              </a:rPr>
              <a:t>to </a:t>
            </a:r>
            <a:r>
              <a:rPr sz="1200" b="1" dirty="0">
                <a:solidFill>
                  <a:srgbClr val="232F3D"/>
                </a:solidFill>
                <a:latin typeface="Courier New"/>
                <a:cs typeface="Courier New"/>
              </a:rPr>
              <a:t>make</a:t>
            </a:r>
            <a:r>
              <a:rPr sz="1200" b="1" spc="-15" dirty="0">
                <a:solidFill>
                  <a:srgbClr val="232F3D"/>
                </a:solidFill>
                <a:latin typeface="Courier New"/>
                <a:cs typeface="Courier New"/>
              </a:rPr>
              <a:t> </a:t>
            </a:r>
            <a:r>
              <a:rPr sz="1200" b="1" dirty="0">
                <a:solidFill>
                  <a:srgbClr val="232F3D"/>
                </a:solidFill>
                <a:latin typeface="Courier New"/>
                <a:cs typeface="Courier New"/>
              </a:rPr>
              <a:t>lunch</a:t>
            </a:r>
            <a:r>
              <a:rPr sz="1200" b="1" spc="-10" dirty="0">
                <a:solidFill>
                  <a:srgbClr val="232F3D"/>
                </a:solidFill>
                <a:latin typeface="Courier New"/>
                <a:cs typeface="Courier New"/>
              </a:rPr>
              <a:t> </a:t>
            </a:r>
            <a:r>
              <a:rPr sz="1200" b="1" dirty="0">
                <a:solidFill>
                  <a:srgbClr val="232F3D"/>
                </a:solidFill>
                <a:latin typeface="Courier New"/>
                <a:cs typeface="Courier New"/>
              </a:rPr>
              <a:t>and</a:t>
            </a:r>
            <a:r>
              <a:rPr sz="1200" b="1" spc="-10" dirty="0">
                <a:solidFill>
                  <a:srgbClr val="232F3D"/>
                </a:solidFill>
                <a:latin typeface="Courier New"/>
                <a:cs typeface="Courier New"/>
              </a:rPr>
              <a:t> </a:t>
            </a:r>
            <a:r>
              <a:rPr sz="1200" b="1" dirty="0">
                <a:solidFill>
                  <a:srgbClr val="232F3D"/>
                </a:solidFill>
                <a:latin typeface="Courier New"/>
                <a:cs typeface="Courier New"/>
              </a:rPr>
              <a:t>bought</a:t>
            </a:r>
            <a:r>
              <a:rPr sz="1200" b="1" spc="-10" dirty="0">
                <a:solidFill>
                  <a:srgbClr val="232F3D"/>
                </a:solidFill>
                <a:latin typeface="Courier New"/>
                <a:cs typeface="Courier New"/>
              </a:rPr>
              <a:t> </a:t>
            </a:r>
            <a:r>
              <a:rPr sz="1200" b="1" dirty="0">
                <a:solidFill>
                  <a:srgbClr val="232F3D"/>
                </a:solidFill>
                <a:latin typeface="Courier New"/>
                <a:cs typeface="Courier New"/>
              </a:rPr>
              <a:t>6</a:t>
            </a:r>
            <a:r>
              <a:rPr sz="1200" b="1" spc="-8" dirty="0">
                <a:solidFill>
                  <a:srgbClr val="232F3D"/>
                </a:solidFill>
                <a:latin typeface="Courier New"/>
                <a:cs typeface="Courier New"/>
              </a:rPr>
              <a:t> </a:t>
            </a:r>
            <a:r>
              <a:rPr sz="1200" b="1" spc="-5" dirty="0">
                <a:solidFill>
                  <a:srgbClr val="232F3D"/>
                </a:solidFill>
                <a:latin typeface="Courier New"/>
                <a:cs typeface="Courier New"/>
              </a:rPr>
              <a:t>more, </a:t>
            </a:r>
            <a:r>
              <a:rPr sz="1200" b="1" dirty="0">
                <a:solidFill>
                  <a:srgbClr val="232F3D"/>
                </a:solidFill>
                <a:latin typeface="Courier New"/>
                <a:cs typeface="Courier New"/>
              </a:rPr>
              <a:t>how</a:t>
            </a:r>
            <a:r>
              <a:rPr sz="1200" b="1" spc="-15" dirty="0">
                <a:solidFill>
                  <a:srgbClr val="232F3D"/>
                </a:solidFill>
                <a:latin typeface="Courier New"/>
                <a:cs typeface="Courier New"/>
              </a:rPr>
              <a:t> </a:t>
            </a:r>
            <a:r>
              <a:rPr sz="1200" b="1" dirty="0">
                <a:solidFill>
                  <a:srgbClr val="232F3D"/>
                </a:solidFill>
                <a:latin typeface="Courier New"/>
                <a:cs typeface="Courier New"/>
              </a:rPr>
              <a:t>many</a:t>
            </a:r>
            <a:r>
              <a:rPr sz="1200" b="1" spc="-10" dirty="0">
                <a:solidFill>
                  <a:srgbClr val="232F3D"/>
                </a:solidFill>
                <a:latin typeface="Courier New"/>
                <a:cs typeface="Courier New"/>
              </a:rPr>
              <a:t> </a:t>
            </a:r>
            <a:r>
              <a:rPr sz="1200" b="1" dirty="0">
                <a:solidFill>
                  <a:srgbClr val="232F3D"/>
                </a:solidFill>
                <a:latin typeface="Courier New"/>
                <a:cs typeface="Courier New"/>
              </a:rPr>
              <a:t>apples</a:t>
            </a:r>
            <a:r>
              <a:rPr sz="1200" b="1" spc="-10" dirty="0">
                <a:solidFill>
                  <a:srgbClr val="232F3D"/>
                </a:solidFill>
                <a:latin typeface="Courier New"/>
                <a:cs typeface="Courier New"/>
              </a:rPr>
              <a:t> </a:t>
            </a:r>
            <a:r>
              <a:rPr sz="1200" b="1" dirty="0">
                <a:solidFill>
                  <a:srgbClr val="232F3D"/>
                </a:solidFill>
                <a:latin typeface="Courier New"/>
                <a:cs typeface="Courier New"/>
              </a:rPr>
              <a:t>do</a:t>
            </a:r>
            <a:r>
              <a:rPr sz="1200" b="1" spc="-10" dirty="0">
                <a:solidFill>
                  <a:srgbClr val="232F3D"/>
                </a:solidFill>
                <a:latin typeface="Courier New"/>
                <a:cs typeface="Courier New"/>
              </a:rPr>
              <a:t> </a:t>
            </a:r>
            <a:r>
              <a:rPr sz="1200" b="1" dirty="0">
                <a:solidFill>
                  <a:srgbClr val="232F3D"/>
                </a:solidFill>
                <a:latin typeface="Courier New"/>
                <a:cs typeface="Courier New"/>
              </a:rPr>
              <a:t>they</a:t>
            </a:r>
            <a:r>
              <a:rPr sz="1200" b="1" spc="-8" dirty="0">
                <a:solidFill>
                  <a:srgbClr val="232F3D"/>
                </a:solidFill>
                <a:latin typeface="Courier New"/>
                <a:cs typeface="Courier New"/>
              </a:rPr>
              <a:t> </a:t>
            </a:r>
            <a:r>
              <a:rPr sz="1200" b="1" spc="-5" dirty="0">
                <a:solidFill>
                  <a:srgbClr val="232F3D"/>
                </a:solidFill>
                <a:latin typeface="Courier New"/>
                <a:cs typeface="Courier New"/>
              </a:rPr>
              <a:t>have?</a:t>
            </a:r>
            <a:endParaRPr sz="1200">
              <a:latin typeface="Courier New"/>
              <a:cs typeface="Courier New"/>
            </a:endParaRPr>
          </a:p>
        </p:txBody>
      </p:sp>
      <p:grpSp>
        <p:nvGrpSpPr>
          <p:cNvPr id="9" name="object 9"/>
          <p:cNvGrpSpPr/>
          <p:nvPr/>
        </p:nvGrpSpPr>
        <p:grpSpPr>
          <a:xfrm>
            <a:off x="3797536" y="1346991"/>
            <a:ext cx="1474470" cy="1471295"/>
            <a:chOff x="7595072" y="2693982"/>
            <a:chExt cx="2948940" cy="2942590"/>
          </a:xfrm>
        </p:grpSpPr>
        <p:sp>
          <p:nvSpPr>
            <p:cNvPr id="10" name="object 10"/>
            <p:cNvSpPr/>
            <p:nvPr/>
          </p:nvSpPr>
          <p:spPr>
            <a:xfrm>
              <a:off x="7599834" y="2698744"/>
              <a:ext cx="2939415" cy="2933065"/>
            </a:xfrm>
            <a:custGeom>
              <a:avLst/>
              <a:gdLst/>
              <a:ahLst/>
              <a:cxnLst/>
              <a:rect l="l" t="t" r="r" b="b"/>
              <a:pathLst>
                <a:path w="2939415" h="2933065">
                  <a:moveTo>
                    <a:pt x="1469397" y="2932794"/>
                  </a:moveTo>
                  <a:lnTo>
                    <a:pt x="1420894" y="2932010"/>
                  </a:lnTo>
                  <a:lnTo>
                    <a:pt x="1372784" y="2929675"/>
                  </a:lnTo>
                  <a:lnTo>
                    <a:pt x="1325091" y="2925812"/>
                  </a:lnTo>
                  <a:lnTo>
                    <a:pt x="1277839" y="2920446"/>
                  </a:lnTo>
                  <a:lnTo>
                    <a:pt x="1231053" y="2913601"/>
                  </a:lnTo>
                  <a:lnTo>
                    <a:pt x="1184757" y="2905301"/>
                  </a:lnTo>
                  <a:lnTo>
                    <a:pt x="1138975" y="2895571"/>
                  </a:lnTo>
                  <a:lnTo>
                    <a:pt x="1093731" y="2884434"/>
                  </a:lnTo>
                  <a:lnTo>
                    <a:pt x="1049049" y="2871914"/>
                  </a:lnTo>
                  <a:lnTo>
                    <a:pt x="1004954" y="2858036"/>
                  </a:lnTo>
                  <a:lnTo>
                    <a:pt x="961470" y="2842824"/>
                  </a:lnTo>
                  <a:lnTo>
                    <a:pt x="918621" y="2826302"/>
                  </a:lnTo>
                  <a:lnTo>
                    <a:pt x="876431" y="2808494"/>
                  </a:lnTo>
                  <a:lnTo>
                    <a:pt x="834924" y="2789425"/>
                  </a:lnTo>
                  <a:lnTo>
                    <a:pt x="794125" y="2769118"/>
                  </a:lnTo>
                  <a:lnTo>
                    <a:pt x="754058" y="2747598"/>
                  </a:lnTo>
                  <a:lnTo>
                    <a:pt x="714746" y="2724888"/>
                  </a:lnTo>
                  <a:lnTo>
                    <a:pt x="676215" y="2701013"/>
                  </a:lnTo>
                  <a:lnTo>
                    <a:pt x="638489" y="2675998"/>
                  </a:lnTo>
                  <a:lnTo>
                    <a:pt x="601591" y="2649865"/>
                  </a:lnTo>
                  <a:lnTo>
                    <a:pt x="565545" y="2622640"/>
                  </a:lnTo>
                  <a:lnTo>
                    <a:pt x="530377" y="2594347"/>
                  </a:lnTo>
                  <a:lnTo>
                    <a:pt x="496110" y="2565009"/>
                  </a:lnTo>
                  <a:lnTo>
                    <a:pt x="462769" y="2534652"/>
                  </a:lnTo>
                  <a:lnTo>
                    <a:pt x="430377" y="2503298"/>
                  </a:lnTo>
                  <a:lnTo>
                    <a:pt x="398959" y="2470972"/>
                  </a:lnTo>
                  <a:lnTo>
                    <a:pt x="368539" y="2437699"/>
                  </a:lnTo>
                  <a:lnTo>
                    <a:pt x="339141" y="2403502"/>
                  </a:lnTo>
                  <a:lnTo>
                    <a:pt x="310789" y="2368405"/>
                  </a:lnTo>
                  <a:lnTo>
                    <a:pt x="283509" y="2332434"/>
                  </a:lnTo>
                  <a:lnTo>
                    <a:pt x="257323" y="2295611"/>
                  </a:lnTo>
                  <a:lnTo>
                    <a:pt x="232256" y="2257961"/>
                  </a:lnTo>
                  <a:lnTo>
                    <a:pt x="208332" y="2219509"/>
                  </a:lnTo>
                  <a:lnTo>
                    <a:pt x="185576" y="2180278"/>
                  </a:lnTo>
                  <a:lnTo>
                    <a:pt x="164011" y="2140293"/>
                  </a:lnTo>
                  <a:lnTo>
                    <a:pt x="143663" y="2099577"/>
                  </a:lnTo>
                  <a:lnTo>
                    <a:pt x="124554" y="2058155"/>
                  </a:lnTo>
                  <a:lnTo>
                    <a:pt x="106710" y="2016051"/>
                  </a:lnTo>
                  <a:lnTo>
                    <a:pt x="90154" y="1973289"/>
                  </a:lnTo>
                  <a:lnTo>
                    <a:pt x="74911" y="1929893"/>
                  </a:lnTo>
                  <a:lnTo>
                    <a:pt x="61004" y="1885888"/>
                  </a:lnTo>
                  <a:lnTo>
                    <a:pt x="48459" y="1841298"/>
                  </a:lnTo>
                  <a:lnTo>
                    <a:pt x="37299" y="1796146"/>
                  </a:lnTo>
                  <a:lnTo>
                    <a:pt x="27548" y="1750457"/>
                  </a:lnTo>
                  <a:lnTo>
                    <a:pt x="19231" y="1704255"/>
                  </a:lnTo>
                  <a:lnTo>
                    <a:pt x="12373" y="1657564"/>
                  </a:lnTo>
                  <a:lnTo>
                    <a:pt x="6996" y="1610409"/>
                  </a:lnTo>
                  <a:lnTo>
                    <a:pt x="3125" y="1562813"/>
                  </a:lnTo>
                  <a:lnTo>
                    <a:pt x="785" y="1514801"/>
                  </a:lnTo>
                  <a:lnTo>
                    <a:pt x="0" y="1466397"/>
                  </a:lnTo>
                  <a:lnTo>
                    <a:pt x="785" y="1417992"/>
                  </a:lnTo>
                  <a:lnTo>
                    <a:pt x="3125" y="1369980"/>
                  </a:lnTo>
                  <a:lnTo>
                    <a:pt x="6996" y="1322384"/>
                  </a:lnTo>
                  <a:lnTo>
                    <a:pt x="12373" y="1275229"/>
                  </a:lnTo>
                  <a:lnTo>
                    <a:pt x="19231" y="1228538"/>
                  </a:lnTo>
                  <a:lnTo>
                    <a:pt x="27548" y="1182336"/>
                  </a:lnTo>
                  <a:lnTo>
                    <a:pt x="37299" y="1136647"/>
                  </a:lnTo>
                  <a:lnTo>
                    <a:pt x="48459" y="1091496"/>
                  </a:lnTo>
                  <a:lnTo>
                    <a:pt x="61004" y="1046905"/>
                  </a:lnTo>
                  <a:lnTo>
                    <a:pt x="74911" y="1002900"/>
                  </a:lnTo>
                  <a:lnTo>
                    <a:pt x="90154" y="959504"/>
                  </a:lnTo>
                  <a:lnTo>
                    <a:pt x="106710" y="916742"/>
                  </a:lnTo>
                  <a:lnTo>
                    <a:pt x="124554" y="874638"/>
                  </a:lnTo>
                  <a:lnTo>
                    <a:pt x="143663" y="833216"/>
                  </a:lnTo>
                  <a:lnTo>
                    <a:pt x="164058" y="792415"/>
                  </a:lnTo>
                  <a:lnTo>
                    <a:pt x="185576" y="752515"/>
                  </a:lnTo>
                  <a:lnTo>
                    <a:pt x="208332" y="713284"/>
                  </a:lnTo>
                  <a:lnTo>
                    <a:pt x="232256" y="674832"/>
                  </a:lnTo>
                  <a:lnTo>
                    <a:pt x="257323" y="637182"/>
                  </a:lnTo>
                  <a:lnTo>
                    <a:pt x="283509" y="600360"/>
                  </a:lnTo>
                  <a:lnTo>
                    <a:pt x="310789" y="564388"/>
                  </a:lnTo>
                  <a:lnTo>
                    <a:pt x="339141" y="529292"/>
                  </a:lnTo>
                  <a:lnTo>
                    <a:pt x="368539" y="495095"/>
                  </a:lnTo>
                  <a:lnTo>
                    <a:pt x="398959" y="461821"/>
                  </a:lnTo>
                  <a:lnTo>
                    <a:pt x="430377" y="429496"/>
                  </a:lnTo>
                  <a:lnTo>
                    <a:pt x="462769" y="398142"/>
                  </a:lnTo>
                  <a:lnTo>
                    <a:pt x="496110" y="367784"/>
                  </a:lnTo>
                  <a:lnTo>
                    <a:pt x="530377" y="338446"/>
                  </a:lnTo>
                  <a:lnTo>
                    <a:pt x="565545" y="310153"/>
                  </a:lnTo>
                  <a:lnTo>
                    <a:pt x="601591" y="282928"/>
                  </a:lnTo>
                  <a:lnTo>
                    <a:pt x="638489" y="256795"/>
                  </a:lnTo>
                  <a:lnTo>
                    <a:pt x="676215" y="231780"/>
                  </a:lnTo>
                  <a:lnTo>
                    <a:pt x="714746" y="207905"/>
                  </a:lnTo>
                  <a:lnTo>
                    <a:pt x="754058" y="185196"/>
                  </a:lnTo>
                  <a:lnTo>
                    <a:pt x="794125" y="163675"/>
                  </a:lnTo>
                  <a:lnTo>
                    <a:pt x="834924" y="143368"/>
                  </a:lnTo>
                  <a:lnTo>
                    <a:pt x="876431" y="124299"/>
                  </a:lnTo>
                  <a:lnTo>
                    <a:pt x="918621" y="106491"/>
                  </a:lnTo>
                  <a:lnTo>
                    <a:pt x="961470" y="89969"/>
                  </a:lnTo>
                  <a:lnTo>
                    <a:pt x="1004954" y="74757"/>
                  </a:lnTo>
                  <a:lnTo>
                    <a:pt x="1049049" y="60879"/>
                  </a:lnTo>
                  <a:lnTo>
                    <a:pt x="1093731" y="48360"/>
                  </a:lnTo>
                  <a:lnTo>
                    <a:pt x="1138975" y="37222"/>
                  </a:lnTo>
                  <a:lnTo>
                    <a:pt x="1184757" y="27492"/>
                  </a:lnTo>
                  <a:lnTo>
                    <a:pt x="1231053" y="19192"/>
                  </a:lnTo>
                  <a:lnTo>
                    <a:pt x="1277839" y="12347"/>
                  </a:lnTo>
                  <a:lnTo>
                    <a:pt x="1325091" y="6981"/>
                  </a:lnTo>
                  <a:lnTo>
                    <a:pt x="1372784" y="3119"/>
                  </a:lnTo>
                  <a:lnTo>
                    <a:pt x="1420894" y="783"/>
                  </a:lnTo>
                  <a:lnTo>
                    <a:pt x="1469397" y="0"/>
                  </a:lnTo>
                  <a:lnTo>
                    <a:pt x="1520130" y="873"/>
                  </a:lnTo>
                  <a:lnTo>
                    <a:pt x="1570641" y="3482"/>
                  </a:lnTo>
                  <a:lnTo>
                    <a:pt x="1620891" y="7810"/>
                  </a:lnTo>
                  <a:lnTo>
                    <a:pt x="1670838" y="13840"/>
                  </a:lnTo>
                  <a:lnTo>
                    <a:pt x="1720442" y="21555"/>
                  </a:lnTo>
                  <a:lnTo>
                    <a:pt x="1769663" y="30938"/>
                  </a:lnTo>
                  <a:lnTo>
                    <a:pt x="1818459" y="41974"/>
                  </a:lnTo>
                  <a:lnTo>
                    <a:pt x="1866790" y="54644"/>
                  </a:lnTo>
                  <a:lnTo>
                    <a:pt x="1914616" y="68933"/>
                  </a:lnTo>
                  <a:lnTo>
                    <a:pt x="1961897" y="84823"/>
                  </a:lnTo>
                  <a:lnTo>
                    <a:pt x="2008590" y="102298"/>
                  </a:lnTo>
                  <a:lnTo>
                    <a:pt x="2054657" y="121341"/>
                  </a:lnTo>
                  <a:lnTo>
                    <a:pt x="2100057" y="141934"/>
                  </a:lnTo>
                  <a:lnTo>
                    <a:pt x="2144748" y="164063"/>
                  </a:lnTo>
                  <a:lnTo>
                    <a:pt x="2188691" y="187709"/>
                  </a:lnTo>
                  <a:lnTo>
                    <a:pt x="2231845" y="212855"/>
                  </a:lnTo>
                  <a:lnTo>
                    <a:pt x="2274169" y="239486"/>
                  </a:lnTo>
                  <a:lnTo>
                    <a:pt x="2315623" y="267585"/>
                  </a:lnTo>
                  <a:lnTo>
                    <a:pt x="2356166" y="297133"/>
                  </a:lnTo>
                  <a:lnTo>
                    <a:pt x="2395758" y="328116"/>
                  </a:lnTo>
                  <a:lnTo>
                    <a:pt x="2434358" y="360515"/>
                  </a:lnTo>
                  <a:lnTo>
                    <a:pt x="2471925" y="394315"/>
                  </a:lnTo>
                  <a:lnTo>
                    <a:pt x="2508420" y="429499"/>
                  </a:lnTo>
                  <a:lnTo>
                    <a:pt x="2543676" y="465917"/>
                  </a:lnTo>
                  <a:lnTo>
                    <a:pt x="2577546" y="503406"/>
                  </a:lnTo>
                  <a:lnTo>
                    <a:pt x="2610013" y="541926"/>
                  </a:lnTo>
                  <a:lnTo>
                    <a:pt x="2641060" y="581435"/>
                  </a:lnTo>
                  <a:lnTo>
                    <a:pt x="2670669" y="621894"/>
                  </a:lnTo>
                  <a:lnTo>
                    <a:pt x="2698825" y="663262"/>
                  </a:lnTo>
                  <a:lnTo>
                    <a:pt x="2725511" y="705498"/>
                  </a:lnTo>
                  <a:lnTo>
                    <a:pt x="2750709" y="748563"/>
                  </a:lnTo>
                  <a:lnTo>
                    <a:pt x="2774445" y="792501"/>
                  </a:lnTo>
                  <a:lnTo>
                    <a:pt x="2796576" y="837014"/>
                  </a:lnTo>
                  <a:lnTo>
                    <a:pt x="2817211" y="882320"/>
                  </a:lnTo>
                  <a:lnTo>
                    <a:pt x="2836292" y="928293"/>
                  </a:lnTo>
                  <a:lnTo>
                    <a:pt x="2853802" y="974891"/>
                  </a:lnTo>
                  <a:lnTo>
                    <a:pt x="2869724" y="1022075"/>
                  </a:lnTo>
                  <a:lnTo>
                    <a:pt x="2884041" y="1069803"/>
                  </a:lnTo>
                  <a:lnTo>
                    <a:pt x="2896737" y="1118036"/>
                  </a:lnTo>
                  <a:lnTo>
                    <a:pt x="2907794" y="1166734"/>
                  </a:lnTo>
                  <a:lnTo>
                    <a:pt x="2917196" y="1215854"/>
                  </a:lnTo>
                  <a:lnTo>
                    <a:pt x="2924927" y="1265358"/>
                  </a:lnTo>
                  <a:lnTo>
                    <a:pt x="2930968" y="1315205"/>
                  </a:lnTo>
                  <a:lnTo>
                    <a:pt x="2935305" y="1365354"/>
                  </a:lnTo>
                  <a:lnTo>
                    <a:pt x="2937919" y="1415765"/>
                  </a:lnTo>
                  <a:lnTo>
                    <a:pt x="2938794" y="1466397"/>
                  </a:lnTo>
                  <a:lnTo>
                    <a:pt x="2938008" y="1514801"/>
                  </a:lnTo>
                  <a:lnTo>
                    <a:pt x="2935668" y="1562813"/>
                  </a:lnTo>
                  <a:lnTo>
                    <a:pt x="2931798" y="1610409"/>
                  </a:lnTo>
                  <a:lnTo>
                    <a:pt x="2926421" y="1657564"/>
                  </a:lnTo>
                  <a:lnTo>
                    <a:pt x="2919562" y="1704255"/>
                  </a:lnTo>
                  <a:lnTo>
                    <a:pt x="2911245" y="1750457"/>
                  </a:lnTo>
                  <a:lnTo>
                    <a:pt x="2901494" y="1796146"/>
                  </a:lnTo>
                  <a:lnTo>
                    <a:pt x="2890334" y="1841298"/>
                  </a:lnTo>
                  <a:lnTo>
                    <a:pt x="2877789" y="1885888"/>
                  </a:lnTo>
                  <a:lnTo>
                    <a:pt x="2863883" y="1929893"/>
                  </a:lnTo>
                  <a:lnTo>
                    <a:pt x="2848639" y="1973289"/>
                  </a:lnTo>
                  <a:lnTo>
                    <a:pt x="2832083" y="2016051"/>
                  </a:lnTo>
                  <a:lnTo>
                    <a:pt x="2814239" y="2058155"/>
                  </a:lnTo>
                  <a:lnTo>
                    <a:pt x="2795130" y="2099577"/>
                  </a:lnTo>
                  <a:lnTo>
                    <a:pt x="2774782" y="2140293"/>
                  </a:lnTo>
                  <a:lnTo>
                    <a:pt x="2753217" y="2180278"/>
                  </a:lnTo>
                  <a:lnTo>
                    <a:pt x="2730461" y="2219509"/>
                  </a:lnTo>
                  <a:lnTo>
                    <a:pt x="2706537" y="2257961"/>
                  </a:lnTo>
                  <a:lnTo>
                    <a:pt x="2681471" y="2295611"/>
                  </a:lnTo>
                  <a:lnTo>
                    <a:pt x="2655285" y="2332434"/>
                  </a:lnTo>
                  <a:lnTo>
                    <a:pt x="2628004" y="2368405"/>
                  </a:lnTo>
                  <a:lnTo>
                    <a:pt x="2599652" y="2403502"/>
                  </a:lnTo>
                  <a:lnTo>
                    <a:pt x="2570255" y="2437699"/>
                  </a:lnTo>
                  <a:lnTo>
                    <a:pt x="2539835" y="2470972"/>
                  </a:lnTo>
                  <a:lnTo>
                    <a:pt x="2508416" y="2503298"/>
                  </a:lnTo>
                  <a:lnTo>
                    <a:pt x="2476024" y="2534652"/>
                  </a:lnTo>
                  <a:lnTo>
                    <a:pt x="2442683" y="2565009"/>
                  </a:lnTo>
                  <a:lnTo>
                    <a:pt x="2408416" y="2594347"/>
                  </a:lnTo>
                  <a:lnTo>
                    <a:pt x="2373248" y="2622640"/>
                  </a:lnTo>
                  <a:lnTo>
                    <a:pt x="2337202" y="2649865"/>
                  </a:lnTo>
                  <a:lnTo>
                    <a:pt x="2300304" y="2675998"/>
                  </a:lnTo>
                  <a:lnTo>
                    <a:pt x="2262578" y="2701013"/>
                  </a:lnTo>
                  <a:lnTo>
                    <a:pt x="2224047" y="2724888"/>
                  </a:lnTo>
                  <a:lnTo>
                    <a:pt x="2184735" y="2747598"/>
                  </a:lnTo>
                  <a:lnTo>
                    <a:pt x="2144668" y="2769118"/>
                  </a:lnTo>
                  <a:lnTo>
                    <a:pt x="2103869" y="2789425"/>
                  </a:lnTo>
                  <a:lnTo>
                    <a:pt x="2062362" y="2808494"/>
                  </a:lnTo>
                  <a:lnTo>
                    <a:pt x="2020172" y="2826302"/>
                  </a:lnTo>
                  <a:lnTo>
                    <a:pt x="1977323" y="2842824"/>
                  </a:lnTo>
                  <a:lnTo>
                    <a:pt x="1933839" y="2858036"/>
                  </a:lnTo>
                  <a:lnTo>
                    <a:pt x="1889744" y="2871914"/>
                  </a:lnTo>
                  <a:lnTo>
                    <a:pt x="1845062" y="2884434"/>
                  </a:lnTo>
                  <a:lnTo>
                    <a:pt x="1799818" y="2895571"/>
                  </a:lnTo>
                  <a:lnTo>
                    <a:pt x="1754036" y="2905301"/>
                  </a:lnTo>
                  <a:lnTo>
                    <a:pt x="1707740" y="2913601"/>
                  </a:lnTo>
                  <a:lnTo>
                    <a:pt x="1660954" y="2920446"/>
                  </a:lnTo>
                  <a:lnTo>
                    <a:pt x="1613702" y="2925812"/>
                  </a:lnTo>
                  <a:lnTo>
                    <a:pt x="1566010" y="2929675"/>
                  </a:lnTo>
                  <a:lnTo>
                    <a:pt x="1517900" y="2932010"/>
                  </a:lnTo>
                  <a:lnTo>
                    <a:pt x="1469397" y="2932794"/>
                  </a:lnTo>
                  <a:close/>
                </a:path>
              </a:pathLst>
            </a:custGeom>
            <a:solidFill>
              <a:srgbClr val="D699FF"/>
            </a:solidFill>
          </p:spPr>
          <p:txBody>
            <a:bodyPr wrap="square" lIns="0" tIns="0" rIns="0" bIns="0" rtlCol="0"/>
            <a:lstStyle/>
            <a:p>
              <a:endParaRPr sz="700"/>
            </a:p>
          </p:txBody>
        </p:sp>
        <p:sp>
          <p:nvSpPr>
            <p:cNvPr id="11" name="object 11"/>
            <p:cNvSpPr/>
            <p:nvPr/>
          </p:nvSpPr>
          <p:spPr>
            <a:xfrm>
              <a:off x="7599834" y="2698744"/>
              <a:ext cx="2939415" cy="2933065"/>
            </a:xfrm>
            <a:custGeom>
              <a:avLst/>
              <a:gdLst/>
              <a:ahLst/>
              <a:cxnLst/>
              <a:rect l="l" t="t" r="r" b="b"/>
              <a:pathLst>
                <a:path w="2939415" h="2933065">
                  <a:moveTo>
                    <a:pt x="0" y="1466397"/>
                  </a:moveTo>
                  <a:lnTo>
                    <a:pt x="785" y="1417992"/>
                  </a:lnTo>
                  <a:lnTo>
                    <a:pt x="3125" y="1369980"/>
                  </a:lnTo>
                  <a:lnTo>
                    <a:pt x="6996" y="1322384"/>
                  </a:lnTo>
                  <a:lnTo>
                    <a:pt x="12373" y="1275229"/>
                  </a:lnTo>
                  <a:lnTo>
                    <a:pt x="19231" y="1228538"/>
                  </a:lnTo>
                  <a:lnTo>
                    <a:pt x="27548" y="1182336"/>
                  </a:lnTo>
                  <a:lnTo>
                    <a:pt x="37299" y="1136647"/>
                  </a:lnTo>
                  <a:lnTo>
                    <a:pt x="48459" y="1091496"/>
                  </a:lnTo>
                  <a:lnTo>
                    <a:pt x="61004" y="1046905"/>
                  </a:lnTo>
                  <a:lnTo>
                    <a:pt x="74911" y="1002900"/>
                  </a:lnTo>
                  <a:lnTo>
                    <a:pt x="90154" y="959504"/>
                  </a:lnTo>
                  <a:lnTo>
                    <a:pt x="106710" y="916742"/>
                  </a:lnTo>
                  <a:lnTo>
                    <a:pt x="124554" y="874638"/>
                  </a:lnTo>
                  <a:lnTo>
                    <a:pt x="143663" y="833216"/>
                  </a:lnTo>
                  <a:lnTo>
                    <a:pt x="164011" y="792501"/>
                  </a:lnTo>
                  <a:lnTo>
                    <a:pt x="185576" y="752515"/>
                  </a:lnTo>
                  <a:lnTo>
                    <a:pt x="208332" y="713284"/>
                  </a:lnTo>
                  <a:lnTo>
                    <a:pt x="232256" y="674832"/>
                  </a:lnTo>
                  <a:lnTo>
                    <a:pt x="257323" y="637182"/>
                  </a:lnTo>
                  <a:lnTo>
                    <a:pt x="283509" y="600359"/>
                  </a:lnTo>
                  <a:lnTo>
                    <a:pt x="310789" y="564388"/>
                  </a:lnTo>
                  <a:lnTo>
                    <a:pt x="339141" y="529292"/>
                  </a:lnTo>
                  <a:lnTo>
                    <a:pt x="368539" y="495095"/>
                  </a:lnTo>
                  <a:lnTo>
                    <a:pt x="398959" y="461821"/>
                  </a:lnTo>
                  <a:lnTo>
                    <a:pt x="430377" y="429496"/>
                  </a:lnTo>
                  <a:lnTo>
                    <a:pt x="462769" y="398142"/>
                  </a:lnTo>
                  <a:lnTo>
                    <a:pt x="496110" y="367784"/>
                  </a:lnTo>
                  <a:lnTo>
                    <a:pt x="530377" y="338446"/>
                  </a:lnTo>
                  <a:lnTo>
                    <a:pt x="565545" y="310153"/>
                  </a:lnTo>
                  <a:lnTo>
                    <a:pt x="601591" y="282928"/>
                  </a:lnTo>
                  <a:lnTo>
                    <a:pt x="638489" y="256795"/>
                  </a:lnTo>
                  <a:lnTo>
                    <a:pt x="676215" y="231780"/>
                  </a:lnTo>
                  <a:lnTo>
                    <a:pt x="714746" y="207905"/>
                  </a:lnTo>
                  <a:lnTo>
                    <a:pt x="754058" y="185196"/>
                  </a:lnTo>
                  <a:lnTo>
                    <a:pt x="794125" y="163675"/>
                  </a:lnTo>
                  <a:lnTo>
                    <a:pt x="834924" y="143368"/>
                  </a:lnTo>
                  <a:lnTo>
                    <a:pt x="876431" y="124299"/>
                  </a:lnTo>
                  <a:lnTo>
                    <a:pt x="918621" y="106491"/>
                  </a:lnTo>
                  <a:lnTo>
                    <a:pt x="961470" y="89969"/>
                  </a:lnTo>
                  <a:lnTo>
                    <a:pt x="1004954" y="74757"/>
                  </a:lnTo>
                  <a:lnTo>
                    <a:pt x="1049049" y="60879"/>
                  </a:lnTo>
                  <a:lnTo>
                    <a:pt x="1093731" y="48360"/>
                  </a:lnTo>
                  <a:lnTo>
                    <a:pt x="1138975" y="37222"/>
                  </a:lnTo>
                  <a:lnTo>
                    <a:pt x="1184757" y="27492"/>
                  </a:lnTo>
                  <a:lnTo>
                    <a:pt x="1231053" y="19192"/>
                  </a:lnTo>
                  <a:lnTo>
                    <a:pt x="1277839" y="12347"/>
                  </a:lnTo>
                  <a:lnTo>
                    <a:pt x="1325091" y="6981"/>
                  </a:lnTo>
                  <a:lnTo>
                    <a:pt x="1372784" y="3119"/>
                  </a:lnTo>
                  <a:lnTo>
                    <a:pt x="1420894" y="783"/>
                  </a:lnTo>
                  <a:lnTo>
                    <a:pt x="1469397" y="0"/>
                  </a:lnTo>
                  <a:lnTo>
                    <a:pt x="1520130" y="873"/>
                  </a:lnTo>
                  <a:lnTo>
                    <a:pt x="1570641" y="3482"/>
                  </a:lnTo>
                  <a:lnTo>
                    <a:pt x="1620891" y="7810"/>
                  </a:lnTo>
                  <a:lnTo>
                    <a:pt x="1670838" y="13840"/>
                  </a:lnTo>
                  <a:lnTo>
                    <a:pt x="1720442" y="21555"/>
                  </a:lnTo>
                  <a:lnTo>
                    <a:pt x="1769662" y="30938"/>
                  </a:lnTo>
                  <a:lnTo>
                    <a:pt x="1818459" y="41974"/>
                  </a:lnTo>
                  <a:lnTo>
                    <a:pt x="1866790" y="54644"/>
                  </a:lnTo>
                  <a:lnTo>
                    <a:pt x="1914616" y="68933"/>
                  </a:lnTo>
                  <a:lnTo>
                    <a:pt x="1961896" y="84823"/>
                  </a:lnTo>
                  <a:lnTo>
                    <a:pt x="2008590" y="102298"/>
                  </a:lnTo>
                  <a:lnTo>
                    <a:pt x="2054657" y="121341"/>
                  </a:lnTo>
                  <a:lnTo>
                    <a:pt x="2100057" y="141934"/>
                  </a:lnTo>
                  <a:lnTo>
                    <a:pt x="2144748" y="164063"/>
                  </a:lnTo>
                  <a:lnTo>
                    <a:pt x="2188691" y="187709"/>
                  </a:lnTo>
                  <a:lnTo>
                    <a:pt x="2231845" y="212855"/>
                  </a:lnTo>
                  <a:lnTo>
                    <a:pt x="2274169" y="239486"/>
                  </a:lnTo>
                  <a:lnTo>
                    <a:pt x="2315623" y="267585"/>
                  </a:lnTo>
                  <a:lnTo>
                    <a:pt x="2356166" y="297133"/>
                  </a:lnTo>
                  <a:lnTo>
                    <a:pt x="2395758" y="328116"/>
                  </a:lnTo>
                  <a:lnTo>
                    <a:pt x="2434357" y="360515"/>
                  </a:lnTo>
                  <a:lnTo>
                    <a:pt x="2471925" y="394315"/>
                  </a:lnTo>
                  <a:lnTo>
                    <a:pt x="2508419" y="429499"/>
                  </a:lnTo>
                  <a:lnTo>
                    <a:pt x="2543676" y="465917"/>
                  </a:lnTo>
                  <a:lnTo>
                    <a:pt x="2577546" y="503406"/>
                  </a:lnTo>
                  <a:lnTo>
                    <a:pt x="2610013" y="541926"/>
                  </a:lnTo>
                  <a:lnTo>
                    <a:pt x="2641060" y="581435"/>
                  </a:lnTo>
                  <a:lnTo>
                    <a:pt x="2670669" y="621894"/>
                  </a:lnTo>
                  <a:lnTo>
                    <a:pt x="2698825" y="663262"/>
                  </a:lnTo>
                  <a:lnTo>
                    <a:pt x="2725510" y="705498"/>
                  </a:lnTo>
                  <a:lnTo>
                    <a:pt x="2750709" y="748563"/>
                  </a:lnTo>
                  <a:lnTo>
                    <a:pt x="2774402" y="792415"/>
                  </a:lnTo>
                  <a:lnTo>
                    <a:pt x="2796576" y="837014"/>
                  </a:lnTo>
                  <a:lnTo>
                    <a:pt x="2817211" y="882320"/>
                  </a:lnTo>
                  <a:lnTo>
                    <a:pt x="2836292" y="928293"/>
                  </a:lnTo>
                  <a:lnTo>
                    <a:pt x="2853802" y="974891"/>
                  </a:lnTo>
                  <a:lnTo>
                    <a:pt x="2869724" y="1022075"/>
                  </a:lnTo>
                  <a:lnTo>
                    <a:pt x="2884041" y="1069803"/>
                  </a:lnTo>
                  <a:lnTo>
                    <a:pt x="2896737" y="1118036"/>
                  </a:lnTo>
                  <a:lnTo>
                    <a:pt x="2907794" y="1166734"/>
                  </a:lnTo>
                  <a:lnTo>
                    <a:pt x="2917196" y="1215854"/>
                  </a:lnTo>
                  <a:lnTo>
                    <a:pt x="2924926" y="1265358"/>
                  </a:lnTo>
                  <a:lnTo>
                    <a:pt x="2930968" y="1315205"/>
                  </a:lnTo>
                  <a:lnTo>
                    <a:pt x="2935304" y="1365354"/>
                  </a:lnTo>
                  <a:lnTo>
                    <a:pt x="2937918" y="1415764"/>
                  </a:lnTo>
                  <a:lnTo>
                    <a:pt x="2938794" y="1466397"/>
                  </a:lnTo>
                  <a:lnTo>
                    <a:pt x="2938008" y="1514801"/>
                  </a:lnTo>
                  <a:lnTo>
                    <a:pt x="2935668" y="1562813"/>
                  </a:lnTo>
                  <a:lnTo>
                    <a:pt x="2931797" y="1610409"/>
                  </a:lnTo>
                  <a:lnTo>
                    <a:pt x="2926421" y="1657564"/>
                  </a:lnTo>
                  <a:lnTo>
                    <a:pt x="2919562" y="1704255"/>
                  </a:lnTo>
                  <a:lnTo>
                    <a:pt x="2911245" y="1750457"/>
                  </a:lnTo>
                  <a:lnTo>
                    <a:pt x="2901494" y="1796146"/>
                  </a:lnTo>
                  <a:lnTo>
                    <a:pt x="2890334" y="1841298"/>
                  </a:lnTo>
                  <a:lnTo>
                    <a:pt x="2877789" y="1885888"/>
                  </a:lnTo>
                  <a:lnTo>
                    <a:pt x="2863883" y="1929893"/>
                  </a:lnTo>
                  <a:lnTo>
                    <a:pt x="2848639" y="1973289"/>
                  </a:lnTo>
                  <a:lnTo>
                    <a:pt x="2832083" y="2016051"/>
                  </a:lnTo>
                  <a:lnTo>
                    <a:pt x="2814239" y="2058155"/>
                  </a:lnTo>
                  <a:lnTo>
                    <a:pt x="2795130" y="2099577"/>
                  </a:lnTo>
                  <a:lnTo>
                    <a:pt x="2774782" y="2140292"/>
                  </a:lnTo>
                  <a:lnTo>
                    <a:pt x="2753217" y="2180278"/>
                  </a:lnTo>
                  <a:lnTo>
                    <a:pt x="2730461" y="2219509"/>
                  </a:lnTo>
                  <a:lnTo>
                    <a:pt x="2706537" y="2257961"/>
                  </a:lnTo>
                  <a:lnTo>
                    <a:pt x="2681470" y="2295611"/>
                  </a:lnTo>
                  <a:lnTo>
                    <a:pt x="2655285" y="2332434"/>
                  </a:lnTo>
                  <a:lnTo>
                    <a:pt x="2628004" y="2368405"/>
                  </a:lnTo>
                  <a:lnTo>
                    <a:pt x="2599652" y="2403502"/>
                  </a:lnTo>
                  <a:lnTo>
                    <a:pt x="2570255" y="2437698"/>
                  </a:lnTo>
                  <a:lnTo>
                    <a:pt x="2539834" y="2470972"/>
                  </a:lnTo>
                  <a:lnTo>
                    <a:pt x="2508416" y="2503298"/>
                  </a:lnTo>
                  <a:lnTo>
                    <a:pt x="2476024" y="2534651"/>
                  </a:lnTo>
                  <a:lnTo>
                    <a:pt x="2442683" y="2565009"/>
                  </a:lnTo>
                  <a:lnTo>
                    <a:pt x="2408416" y="2594347"/>
                  </a:lnTo>
                  <a:lnTo>
                    <a:pt x="2373248" y="2622640"/>
                  </a:lnTo>
                  <a:lnTo>
                    <a:pt x="2337202" y="2649865"/>
                  </a:lnTo>
                  <a:lnTo>
                    <a:pt x="2300304" y="2675998"/>
                  </a:lnTo>
                  <a:lnTo>
                    <a:pt x="2262578" y="2701013"/>
                  </a:lnTo>
                  <a:lnTo>
                    <a:pt x="2224047" y="2724888"/>
                  </a:lnTo>
                  <a:lnTo>
                    <a:pt x="2184735" y="2747598"/>
                  </a:lnTo>
                  <a:lnTo>
                    <a:pt x="2144668" y="2769118"/>
                  </a:lnTo>
                  <a:lnTo>
                    <a:pt x="2103869" y="2789425"/>
                  </a:lnTo>
                  <a:lnTo>
                    <a:pt x="2062362" y="2808494"/>
                  </a:lnTo>
                  <a:lnTo>
                    <a:pt x="2020172" y="2826302"/>
                  </a:lnTo>
                  <a:lnTo>
                    <a:pt x="1977323" y="2842824"/>
                  </a:lnTo>
                  <a:lnTo>
                    <a:pt x="1933839" y="2858036"/>
                  </a:lnTo>
                  <a:lnTo>
                    <a:pt x="1889744" y="2871914"/>
                  </a:lnTo>
                  <a:lnTo>
                    <a:pt x="1845062" y="2884434"/>
                  </a:lnTo>
                  <a:lnTo>
                    <a:pt x="1799818" y="2895571"/>
                  </a:lnTo>
                  <a:lnTo>
                    <a:pt x="1754036" y="2905301"/>
                  </a:lnTo>
                  <a:lnTo>
                    <a:pt x="1707740" y="2913601"/>
                  </a:lnTo>
                  <a:lnTo>
                    <a:pt x="1660954" y="2920446"/>
                  </a:lnTo>
                  <a:lnTo>
                    <a:pt x="1613702" y="2925812"/>
                  </a:lnTo>
                  <a:lnTo>
                    <a:pt x="1566010" y="2929674"/>
                  </a:lnTo>
                  <a:lnTo>
                    <a:pt x="1517900" y="2932010"/>
                  </a:lnTo>
                  <a:lnTo>
                    <a:pt x="1469397" y="2932794"/>
                  </a:lnTo>
                  <a:lnTo>
                    <a:pt x="1420894" y="2932010"/>
                  </a:lnTo>
                  <a:lnTo>
                    <a:pt x="1372784" y="2929674"/>
                  </a:lnTo>
                  <a:lnTo>
                    <a:pt x="1325091" y="2925812"/>
                  </a:lnTo>
                  <a:lnTo>
                    <a:pt x="1277839" y="2920446"/>
                  </a:lnTo>
                  <a:lnTo>
                    <a:pt x="1231053" y="2913601"/>
                  </a:lnTo>
                  <a:lnTo>
                    <a:pt x="1184757" y="2905301"/>
                  </a:lnTo>
                  <a:lnTo>
                    <a:pt x="1138975" y="2895571"/>
                  </a:lnTo>
                  <a:lnTo>
                    <a:pt x="1093731" y="2884434"/>
                  </a:lnTo>
                  <a:lnTo>
                    <a:pt x="1049049" y="2871914"/>
                  </a:lnTo>
                  <a:lnTo>
                    <a:pt x="1004954" y="2858036"/>
                  </a:lnTo>
                  <a:lnTo>
                    <a:pt x="961470" y="2842824"/>
                  </a:lnTo>
                  <a:lnTo>
                    <a:pt x="918621" y="2826302"/>
                  </a:lnTo>
                  <a:lnTo>
                    <a:pt x="876431" y="2808494"/>
                  </a:lnTo>
                  <a:lnTo>
                    <a:pt x="834924" y="2789425"/>
                  </a:lnTo>
                  <a:lnTo>
                    <a:pt x="794125" y="2769118"/>
                  </a:lnTo>
                  <a:lnTo>
                    <a:pt x="754058" y="2747598"/>
                  </a:lnTo>
                  <a:lnTo>
                    <a:pt x="714746" y="2724888"/>
                  </a:lnTo>
                  <a:lnTo>
                    <a:pt x="676215" y="2701013"/>
                  </a:lnTo>
                  <a:lnTo>
                    <a:pt x="638489" y="2675998"/>
                  </a:lnTo>
                  <a:lnTo>
                    <a:pt x="601591" y="2649865"/>
                  </a:lnTo>
                  <a:lnTo>
                    <a:pt x="565545" y="2622640"/>
                  </a:lnTo>
                  <a:lnTo>
                    <a:pt x="530377" y="2594347"/>
                  </a:lnTo>
                  <a:lnTo>
                    <a:pt x="496110" y="2565009"/>
                  </a:lnTo>
                  <a:lnTo>
                    <a:pt x="462769" y="2534651"/>
                  </a:lnTo>
                  <a:lnTo>
                    <a:pt x="430377" y="2503298"/>
                  </a:lnTo>
                  <a:lnTo>
                    <a:pt x="398959" y="2470972"/>
                  </a:lnTo>
                  <a:lnTo>
                    <a:pt x="368539" y="2437698"/>
                  </a:lnTo>
                  <a:lnTo>
                    <a:pt x="339141" y="2403502"/>
                  </a:lnTo>
                  <a:lnTo>
                    <a:pt x="310789" y="2368405"/>
                  </a:lnTo>
                  <a:lnTo>
                    <a:pt x="283509" y="2332434"/>
                  </a:lnTo>
                  <a:lnTo>
                    <a:pt x="257323" y="2295611"/>
                  </a:lnTo>
                  <a:lnTo>
                    <a:pt x="232256" y="2257961"/>
                  </a:lnTo>
                  <a:lnTo>
                    <a:pt x="208332" y="2219509"/>
                  </a:lnTo>
                  <a:lnTo>
                    <a:pt x="185576" y="2180278"/>
                  </a:lnTo>
                  <a:lnTo>
                    <a:pt x="164011" y="2140292"/>
                  </a:lnTo>
                  <a:lnTo>
                    <a:pt x="143663" y="2099577"/>
                  </a:lnTo>
                  <a:lnTo>
                    <a:pt x="124554" y="2058155"/>
                  </a:lnTo>
                  <a:lnTo>
                    <a:pt x="106710" y="2016051"/>
                  </a:lnTo>
                  <a:lnTo>
                    <a:pt x="90154" y="1973289"/>
                  </a:lnTo>
                  <a:lnTo>
                    <a:pt x="74911" y="1929893"/>
                  </a:lnTo>
                  <a:lnTo>
                    <a:pt x="61004" y="1885888"/>
                  </a:lnTo>
                  <a:lnTo>
                    <a:pt x="48459" y="1841298"/>
                  </a:lnTo>
                  <a:lnTo>
                    <a:pt x="37299" y="1796146"/>
                  </a:lnTo>
                  <a:lnTo>
                    <a:pt x="27548" y="1750457"/>
                  </a:lnTo>
                  <a:lnTo>
                    <a:pt x="19231" y="1704255"/>
                  </a:lnTo>
                  <a:lnTo>
                    <a:pt x="12373" y="1657564"/>
                  </a:lnTo>
                  <a:lnTo>
                    <a:pt x="6996" y="1610409"/>
                  </a:lnTo>
                  <a:lnTo>
                    <a:pt x="3125" y="1562813"/>
                  </a:lnTo>
                  <a:lnTo>
                    <a:pt x="785" y="1514801"/>
                  </a:lnTo>
                  <a:lnTo>
                    <a:pt x="0" y="1466397"/>
                  </a:lnTo>
                  <a:close/>
                </a:path>
              </a:pathLst>
            </a:custGeom>
            <a:ln w="9524">
              <a:solidFill>
                <a:srgbClr val="000000"/>
              </a:solidFill>
            </a:ln>
          </p:spPr>
          <p:txBody>
            <a:bodyPr wrap="square" lIns="0" tIns="0" rIns="0" bIns="0" rtlCol="0"/>
            <a:lstStyle/>
            <a:p>
              <a:endParaRPr sz="700"/>
            </a:p>
          </p:txBody>
        </p:sp>
      </p:grpSp>
      <p:sp>
        <p:nvSpPr>
          <p:cNvPr id="12" name="object 12"/>
          <p:cNvSpPr txBox="1"/>
          <p:nvPr/>
        </p:nvSpPr>
        <p:spPr>
          <a:xfrm>
            <a:off x="4349005" y="1961953"/>
            <a:ext cx="358775" cy="221856"/>
          </a:xfrm>
          <a:prstGeom prst="rect">
            <a:avLst/>
          </a:prstGeom>
        </p:spPr>
        <p:txBody>
          <a:bodyPr vert="horz" wrap="square" lIns="0" tIns="6350" rIns="0" bIns="0" rtlCol="0">
            <a:spAutoFit/>
          </a:bodyPr>
          <a:lstStyle/>
          <a:p>
            <a:pPr marL="6350">
              <a:spcBef>
                <a:spcPts val="50"/>
              </a:spcBef>
            </a:pPr>
            <a:r>
              <a:rPr spc="-13" dirty="0"/>
              <a:t>LLM</a:t>
            </a:r>
            <a:endParaRPr/>
          </a:p>
        </p:txBody>
      </p:sp>
      <p:grpSp>
        <p:nvGrpSpPr>
          <p:cNvPr id="13" name="object 13"/>
          <p:cNvGrpSpPr/>
          <p:nvPr/>
        </p:nvGrpSpPr>
        <p:grpSpPr>
          <a:xfrm>
            <a:off x="5847176" y="1349997"/>
            <a:ext cx="2851785" cy="2770823"/>
            <a:chOff x="11694351" y="2699994"/>
            <a:chExt cx="5703570" cy="5541645"/>
          </a:xfrm>
        </p:grpSpPr>
        <p:sp>
          <p:nvSpPr>
            <p:cNvPr id="14" name="object 14"/>
            <p:cNvSpPr/>
            <p:nvPr/>
          </p:nvSpPr>
          <p:spPr>
            <a:xfrm>
              <a:off x="11704176" y="2699994"/>
              <a:ext cx="5693410" cy="5541645"/>
            </a:xfrm>
            <a:custGeom>
              <a:avLst/>
              <a:gdLst/>
              <a:ahLst/>
              <a:cxnLst/>
              <a:rect l="l" t="t" r="r" b="b"/>
              <a:pathLst>
                <a:path w="5693409" h="5541645">
                  <a:moveTo>
                    <a:pt x="5693388" y="5541288"/>
                  </a:moveTo>
                  <a:lnTo>
                    <a:pt x="0" y="5541288"/>
                  </a:lnTo>
                  <a:lnTo>
                    <a:pt x="0" y="0"/>
                  </a:lnTo>
                  <a:lnTo>
                    <a:pt x="5693388" y="0"/>
                  </a:lnTo>
                  <a:lnTo>
                    <a:pt x="5693388" y="5541288"/>
                  </a:lnTo>
                  <a:close/>
                </a:path>
              </a:pathLst>
            </a:custGeom>
            <a:solidFill>
              <a:srgbClr val="D8D1E8"/>
            </a:solidFill>
          </p:spPr>
          <p:txBody>
            <a:bodyPr wrap="square" lIns="0" tIns="0" rIns="0" bIns="0" rtlCol="0"/>
            <a:lstStyle/>
            <a:p>
              <a:endParaRPr sz="700"/>
            </a:p>
          </p:txBody>
        </p:sp>
        <p:sp>
          <p:nvSpPr>
            <p:cNvPr id="15" name="object 15"/>
            <p:cNvSpPr/>
            <p:nvPr/>
          </p:nvSpPr>
          <p:spPr>
            <a:xfrm>
              <a:off x="11703876" y="5115589"/>
              <a:ext cx="5590540" cy="2303145"/>
            </a:xfrm>
            <a:custGeom>
              <a:avLst/>
              <a:gdLst/>
              <a:ahLst/>
              <a:cxnLst/>
              <a:rect l="l" t="t" r="r" b="b"/>
              <a:pathLst>
                <a:path w="5590540" h="2303145">
                  <a:moveTo>
                    <a:pt x="0" y="117624"/>
                  </a:moveTo>
                  <a:lnTo>
                    <a:pt x="9245" y="71845"/>
                  </a:lnTo>
                  <a:lnTo>
                    <a:pt x="34456" y="34456"/>
                  </a:lnTo>
                  <a:lnTo>
                    <a:pt x="71845" y="9245"/>
                  </a:lnTo>
                  <a:lnTo>
                    <a:pt x="117624" y="0"/>
                  </a:lnTo>
                  <a:lnTo>
                    <a:pt x="5472563" y="0"/>
                  </a:lnTo>
                  <a:lnTo>
                    <a:pt x="5517582" y="8956"/>
                  </a:lnTo>
                  <a:lnTo>
                    <a:pt x="5555738" y="34449"/>
                  </a:lnTo>
                  <a:lnTo>
                    <a:pt x="5581232" y="72606"/>
                  </a:lnTo>
                  <a:lnTo>
                    <a:pt x="5590188" y="117624"/>
                  </a:lnTo>
                  <a:lnTo>
                    <a:pt x="5590188" y="2185170"/>
                  </a:lnTo>
                  <a:lnTo>
                    <a:pt x="5580943" y="2230950"/>
                  </a:lnTo>
                  <a:lnTo>
                    <a:pt x="5555732" y="2268339"/>
                  </a:lnTo>
                  <a:lnTo>
                    <a:pt x="5518343" y="2293550"/>
                  </a:lnTo>
                  <a:lnTo>
                    <a:pt x="5472563" y="2302795"/>
                  </a:lnTo>
                  <a:lnTo>
                    <a:pt x="117624" y="2302795"/>
                  </a:lnTo>
                  <a:lnTo>
                    <a:pt x="71845" y="2293550"/>
                  </a:lnTo>
                  <a:lnTo>
                    <a:pt x="34456" y="2268339"/>
                  </a:lnTo>
                  <a:lnTo>
                    <a:pt x="9245" y="2230950"/>
                  </a:lnTo>
                  <a:lnTo>
                    <a:pt x="0" y="2185170"/>
                  </a:lnTo>
                  <a:lnTo>
                    <a:pt x="0" y="117624"/>
                  </a:lnTo>
                  <a:close/>
                </a:path>
              </a:pathLst>
            </a:custGeom>
            <a:ln w="19049">
              <a:solidFill>
                <a:srgbClr val="FF00FF"/>
              </a:solidFill>
            </a:ln>
          </p:spPr>
          <p:txBody>
            <a:bodyPr wrap="square" lIns="0" tIns="0" rIns="0" bIns="0" rtlCol="0"/>
            <a:lstStyle/>
            <a:p>
              <a:endParaRPr sz="700"/>
            </a:p>
          </p:txBody>
        </p:sp>
      </p:grpSp>
      <p:sp>
        <p:nvSpPr>
          <p:cNvPr id="16" name="object 16"/>
          <p:cNvSpPr txBox="1"/>
          <p:nvPr/>
        </p:nvSpPr>
        <p:spPr>
          <a:xfrm>
            <a:off x="5852088" y="1349997"/>
            <a:ext cx="2846705" cy="2755819"/>
          </a:xfrm>
          <a:prstGeom prst="rect">
            <a:avLst/>
          </a:prstGeom>
          <a:ln w="9524">
            <a:solidFill>
              <a:srgbClr val="595959"/>
            </a:solidFill>
          </a:ln>
        </p:spPr>
        <p:txBody>
          <a:bodyPr vert="horz" wrap="square" lIns="0" tIns="84455" rIns="0" bIns="0" rtlCol="0">
            <a:spAutoFit/>
          </a:bodyPr>
          <a:lstStyle/>
          <a:p>
            <a:pPr marL="90488">
              <a:spcBef>
                <a:spcPts val="665"/>
              </a:spcBef>
            </a:pPr>
            <a:r>
              <a:rPr sz="1200" b="1" dirty="0">
                <a:solidFill>
                  <a:srgbClr val="9E9E9E"/>
                </a:solidFill>
                <a:latin typeface="Courier New"/>
                <a:cs typeface="Courier New"/>
              </a:rPr>
              <a:t>Q:</a:t>
            </a:r>
            <a:r>
              <a:rPr sz="1200" b="1" spc="-15" dirty="0">
                <a:solidFill>
                  <a:srgbClr val="9E9E9E"/>
                </a:solidFill>
                <a:latin typeface="Courier New"/>
                <a:cs typeface="Courier New"/>
              </a:rPr>
              <a:t> </a:t>
            </a:r>
            <a:r>
              <a:rPr sz="1200" b="1" dirty="0">
                <a:solidFill>
                  <a:srgbClr val="9E9E9E"/>
                </a:solidFill>
                <a:latin typeface="Courier New"/>
                <a:cs typeface="Courier New"/>
              </a:rPr>
              <a:t>Roger</a:t>
            </a:r>
            <a:r>
              <a:rPr sz="1200" b="1" spc="-8" dirty="0">
                <a:solidFill>
                  <a:srgbClr val="9E9E9E"/>
                </a:solidFill>
                <a:latin typeface="Courier New"/>
                <a:cs typeface="Courier New"/>
              </a:rPr>
              <a:t> </a:t>
            </a:r>
            <a:r>
              <a:rPr sz="1200" b="1" dirty="0">
                <a:solidFill>
                  <a:srgbClr val="9E9E9E"/>
                </a:solidFill>
                <a:latin typeface="Courier New"/>
                <a:cs typeface="Courier New"/>
              </a:rPr>
              <a:t>has</a:t>
            </a:r>
            <a:r>
              <a:rPr sz="1200" b="1" spc="-10" dirty="0">
                <a:solidFill>
                  <a:srgbClr val="9E9E9E"/>
                </a:solidFill>
                <a:latin typeface="Courier New"/>
                <a:cs typeface="Courier New"/>
              </a:rPr>
              <a:t> </a:t>
            </a:r>
            <a:r>
              <a:rPr sz="1200" b="1" dirty="0">
                <a:solidFill>
                  <a:srgbClr val="9E9E9E"/>
                </a:solidFill>
                <a:latin typeface="Courier New"/>
                <a:cs typeface="Courier New"/>
              </a:rPr>
              <a:t>5</a:t>
            </a:r>
            <a:r>
              <a:rPr sz="1200" b="1" spc="-8" dirty="0">
                <a:solidFill>
                  <a:srgbClr val="9E9E9E"/>
                </a:solidFill>
                <a:latin typeface="Courier New"/>
                <a:cs typeface="Courier New"/>
              </a:rPr>
              <a:t> </a:t>
            </a:r>
            <a:r>
              <a:rPr sz="1200" b="1" dirty="0">
                <a:solidFill>
                  <a:srgbClr val="9E9E9E"/>
                </a:solidFill>
                <a:latin typeface="Courier New"/>
                <a:cs typeface="Courier New"/>
              </a:rPr>
              <a:t>tennis</a:t>
            </a:r>
            <a:r>
              <a:rPr sz="1200" b="1" spc="-8" dirty="0">
                <a:solidFill>
                  <a:srgbClr val="9E9E9E"/>
                </a:solidFill>
                <a:latin typeface="Courier New"/>
                <a:cs typeface="Courier New"/>
              </a:rPr>
              <a:t> </a:t>
            </a:r>
            <a:r>
              <a:rPr sz="1200" b="1" spc="-5" dirty="0">
                <a:solidFill>
                  <a:srgbClr val="9E9E9E"/>
                </a:solidFill>
                <a:latin typeface="Courier New"/>
                <a:cs typeface="Courier New"/>
              </a:rPr>
              <a:t>balls.</a:t>
            </a:r>
            <a:endParaRPr sz="1200" dirty="0">
              <a:latin typeface="Courier New"/>
              <a:cs typeface="Courier New"/>
            </a:endParaRPr>
          </a:p>
          <a:p>
            <a:pPr marL="90488"/>
            <a:r>
              <a:rPr sz="1200" b="1" spc="-13" dirty="0">
                <a:solidFill>
                  <a:srgbClr val="9E9E9E"/>
                </a:solidFill>
                <a:latin typeface="Courier New"/>
                <a:cs typeface="Courier New"/>
              </a:rPr>
              <a:t>...</a:t>
            </a:r>
            <a:endParaRPr sz="1200" dirty="0">
              <a:latin typeface="Courier New"/>
              <a:cs typeface="Courier New"/>
            </a:endParaRPr>
          </a:p>
          <a:p>
            <a:pPr marL="90488"/>
            <a:r>
              <a:rPr sz="1200" b="1" spc="-13" dirty="0">
                <a:solidFill>
                  <a:srgbClr val="9E9E9E"/>
                </a:solidFill>
                <a:latin typeface="Courier New"/>
                <a:cs typeface="Courier New"/>
              </a:rPr>
              <a:t>...</a:t>
            </a:r>
            <a:endParaRPr sz="1200" dirty="0">
              <a:latin typeface="Courier New"/>
              <a:cs typeface="Courier New"/>
            </a:endParaRPr>
          </a:p>
          <a:p>
            <a:pPr marL="90488"/>
            <a:r>
              <a:rPr sz="1200" b="1" spc="-13" dirty="0">
                <a:solidFill>
                  <a:srgbClr val="9E9E9E"/>
                </a:solidFill>
                <a:latin typeface="Courier New"/>
                <a:cs typeface="Courier New"/>
              </a:rPr>
              <a:t>...</a:t>
            </a:r>
            <a:endParaRPr sz="1200" dirty="0">
              <a:latin typeface="Courier New"/>
              <a:cs typeface="Courier New"/>
            </a:endParaRPr>
          </a:p>
          <a:p>
            <a:pPr marL="90488"/>
            <a:r>
              <a:rPr sz="1200" b="1" dirty="0">
                <a:solidFill>
                  <a:srgbClr val="9E9E9E"/>
                </a:solidFill>
                <a:latin typeface="Courier New"/>
                <a:cs typeface="Courier New"/>
              </a:rPr>
              <a:t>how</a:t>
            </a:r>
            <a:r>
              <a:rPr sz="1200" b="1" spc="-15" dirty="0">
                <a:solidFill>
                  <a:srgbClr val="9E9E9E"/>
                </a:solidFill>
                <a:latin typeface="Courier New"/>
                <a:cs typeface="Courier New"/>
              </a:rPr>
              <a:t> </a:t>
            </a:r>
            <a:r>
              <a:rPr sz="1200" b="1" dirty="0">
                <a:solidFill>
                  <a:srgbClr val="9E9E9E"/>
                </a:solidFill>
                <a:latin typeface="Courier New"/>
                <a:cs typeface="Courier New"/>
              </a:rPr>
              <a:t>many</a:t>
            </a:r>
            <a:r>
              <a:rPr sz="1200" b="1" spc="-10" dirty="0">
                <a:solidFill>
                  <a:srgbClr val="9E9E9E"/>
                </a:solidFill>
                <a:latin typeface="Courier New"/>
                <a:cs typeface="Courier New"/>
              </a:rPr>
              <a:t> </a:t>
            </a:r>
            <a:r>
              <a:rPr sz="1200" b="1" dirty="0">
                <a:solidFill>
                  <a:srgbClr val="9E9E9E"/>
                </a:solidFill>
                <a:latin typeface="Courier New"/>
                <a:cs typeface="Courier New"/>
              </a:rPr>
              <a:t>apples</a:t>
            </a:r>
            <a:r>
              <a:rPr sz="1200" b="1" spc="-10" dirty="0">
                <a:solidFill>
                  <a:srgbClr val="9E9E9E"/>
                </a:solidFill>
                <a:latin typeface="Courier New"/>
                <a:cs typeface="Courier New"/>
              </a:rPr>
              <a:t> </a:t>
            </a:r>
            <a:r>
              <a:rPr sz="1200" b="1" dirty="0">
                <a:solidFill>
                  <a:srgbClr val="9E9E9E"/>
                </a:solidFill>
                <a:latin typeface="Courier New"/>
                <a:cs typeface="Courier New"/>
              </a:rPr>
              <a:t>do</a:t>
            </a:r>
            <a:r>
              <a:rPr sz="1200" b="1" spc="-10" dirty="0">
                <a:solidFill>
                  <a:srgbClr val="9E9E9E"/>
                </a:solidFill>
                <a:latin typeface="Courier New"/>
                <a:cs typeface="Courier New"/>
              </a:rPr>
              <a:t> </a:t>
            </a:r>
            <a:r>
              <a:rPr sz="1200" b="1" dirty="0">
                <a:solidFill>
                  <a:srgbClr val="9E9E9E"/>
                </a:solidFill>
                <a:latin typeface="Courier New"/>
                <a:cs typeface="Courier New"/>
              </a:rPr>
              <a:t>they</a:t>
            </a:r>
            <a:r>
              <a:rPr sz="1200" b="1" spc="-8" dirty="0">
                <a:solidFill>
                  <a:srgbClr val="9E9E9E"/>
                </a:solidFill>
                <a:latin typeface="Courier New"/>
                <a:cs typeface="Courier New"/>
              </a:rPr>
              <a:t> </a:t>
            </a:r>
            <a:r>
              <a:rPr sz="1200" b="1" spc="-5" dirty="0">
                <a:solidFill>
                  <a:srgbClr val="9E9E9E"/>
                </a:solidFill>
                <a:latin typeface="Courier New"/>
                <a:cs typeface="Courier New"/>
              </a:rPr>
              <a:t>have?</a:t>
            </a:r>
            <a:endParaRPr sz="1200" dirty="0">
              <a:latin typeface="Courier New"/>
              <a:cs typeface="Courier New"/>
            </a:endParaRPr>
          </a:p>
          <a:p>
            <a:pPr>
              <a:spcBef>
                <a:spcPts val="80"/>
              </a:spcBef>
            </a:pPr>
            <a:endParaRPr sz="1200" dirty="0">
              <a:latin typeface="Courier New"/>
              <a:cs typeface="Courier New"/>
            </a:endParaRPr>
          </a:p>
          <a:p>
            <a:pPr marL="90488" marR="191770" algn="just"/>
            <a:r>
              <a:rPr sz="1200" b="1" dirty="0">
                <a:latin typeface="Courier New"/>
                <a:cs typeface="Courier New"/>
              </a:rPr>
              <a:t>A:</a:t>
            </a:r>
            <a:r>
              <a:rPr sz="1200" b="1" spc="-18" dirty="0">
                <a:latin typeface="Courier New"/>
                <a:cs typeface="Courier New"/>
              </a:rPr>
              <a:t> </a:t>
            </a:r>
            <a:r>
              <a:rPr sz="1200" b="1" dirty="0">
                <a:latin typeface="Courier New"/>
                <a:cs typeface="Courier New"/>
              </a:rPr>
              <a:t>The</a:t>
            </a:r>
            <a:r>
              <a:rPr sz="1200" b="1" spc="-10" dirty="0">
                <a:latin typeface="Courier New"/>
                <a:cs typeface="Courier New"/>
              </a:rPr>
              <a:t> </a:t>
            </a:r>
            <a:r>
              <a:rPr sz="1200" b="1" dirty="0">
                <a:latin typeface="Courier New"/>
                <a:cs typeface="Courier New"/>
              </a:rPr>
              <a:t>cafeteria</a:t>
            </a:r>
            <a:r>
              <a:rPr sz="1200" b="1" spc="-10" dirty="0">
                <a:latin typeface="Courier New"/>
                <a:cs typeface="Courier New"/>
              </a:rPr>
              <a:t> </a:t>
            </a:r>
            <a:r>
              <a:rPr sz="1200" b="1" dirty="0">
                <a:latin typeface="Courier New"/>
                <a:cs typeface="Courier New"/>
              </a:rPr>
              <a:t>had</a:t>
            </a:r>
            <a:r>
              <a:rPr sz="1200" b="1" spc="-10" dirty="0">
                <a:latin typeface="Courier New"/>
                <a:cs typeface="Courier New"/>
              </a:rPr>
              <a:t> </a:t>
            </a:r>
            <a:r>
              <a:rPr sz="1200" b="1" spc="-13" dirty="0">
                <a:latin typeface="Courier New"/>
                <a:cs typeface="Courier New"/>
              </a:rPr>
              <a:t>23 </a:t>
            </a:r>
            <a:r>
              <a:rPr sz="1200" b="1" dirty="0">
                <a:latin typeface="Courier New"/>
                <a:cs typeface="Courier New"/>
              </a:rPr>
              <a:t>apples</a:t>
            </a:r>
            <a:r>
              <a:rPr sz="1200" b="1" spc="-18" dirty="0">
                <a:latin typeface="Courier New"/>
                <a:cs typeface="Courier New"/>
              </a:rPr>
              <a:t> </a:t>
            </a:r>
            <a:r>
              <a:rPr sz="1200" b="1" dirty="0">
                <a:latin typeface="Courier New"/>
                <a:cs typeface="Courier New"/>
              </a:rPr>
              <a:t>originally.</a:t>
            </a:r>
            <a:r>
              <a:rPr sz="1200" b="1" spc="-18" dirty="0">
                <a:latin typeface="Courier New"/>
                <a:cs typeface="Courier New"/>
              </a:rPr>
              <a:t> </a:t>
            </a:r>
            <a:r>
              <a:rPr sz="1200" b="1" dirty="0">
                <a:latin typeface="Courier New"/>
                <a:cs typeface="Courier New"/>
              </a:rPr>
              <a:t>They</a:t>
            </a:r>
            <a:r>
              <a:rPr sz="1200" b="1" spc="-18" dirty="0">
                <a:latin typeface="Courier New"/>
                <a:cs typeface="Courier New"/>
              </a:rPr>
              <a:t> </a:t>
            </a:r>
            <a:r>
              <a:rPr sz="1200" b="1" spc="-10" dirty="0">
                <a:latin typeface="Courier New"/>
                <a:cs typeface="Courier New"/>
              </a:rPr>
              <a:t>used</a:t>
            </a:r>
            <a:endParaRPr sz="1200" dirty="0">
              <a:latin typeface="Courier New"/>
              <a:cs typeface="Courier New"/>
            </a:endParaRPr>
          </a:p>
          <a:p>
            <a:pPr marL="90488" marR="100330" algn="just"/>
            <a:r>
              <a:rPr sz="1200" b="1" dirty="0">
                <a:latin typeface="Courier New"/>
                <a:cs typeface="Courier New"/>
              </a:rPr>
              <a:t>20</a:t>
            </a:r>
            <a:r>
              <a:rPr sz="1200" b="1" spc="-15" dirty="0">
                <a:latin typeface="Courier New"/>
                <a:cs typeface="Courier New"/>
              </a:rPr>
              <a:t> </a:t>
            </a:r>
            <a:r>
              <a:rPr sz="1200" b="1" dirty="0">
                <a:latin typeface="Courier New"/>
                <a:cs typeface="Courier New"/>
              </a:rPr>
              <a:t>to</a:t>
            </a:r>
            <a:r>
              <a:rPr sz="1200" b="1" spc="-8" dirty="0">
                <a:latin typeface="Courier New"/>
                <a:cs typeface="Courier New"/>
              </a:rPr>
              <a:t> </a:t>
            </a:r>
            <a:r>
              <a:rPr sz="1200" b="1" dirty="0">
                <a:latin typeface="Courier New"/>
                <a:cs typeface="Courier New"/>
              </a:rPr>
              <a:t>make</a:t>
            </a:r>
            <a:r>
              <a:rPr sz="1200" b="1" spc="-8" dirty="0">
                <a:latin typeface="Courier New"/>
                <a:cs typeface="Courier New"/>
              </a:rPr>
              <a:t> </a:t>
            </a:r>
            <a:r>
              <a:rPr sz="1200" b="1" dirty="0">
                <a:latin typeface="Courier New"/>
                <a:cs typeface="Courier New"/>
              </a:rPr>
              <a:t>lunch.</a:t>
            </a:r>
            <a:r>
              <a:rPr sz="1200" b="1" spc="-10" dirty="0">
                <a:latin typeface="Courier New"/>
                <a:cs typeface="Courier New"/>
              </a:rPr>
              <a:t> </a:t>
            </a:r>
            <a:r>
              <a:rPr sz="1200" b="1" dirty="0">
                <a:latin typeface="Courier New"/>
                <a:cs typeface="Courier New"/>
              </a:rPr>
              <a:t>So</a:t>
            </a:r>
            <a:r>
              <a:rPr sz="1200" b="1" spc="-8" dirty="0">
                <a:latin typeface="Courier New"/>
                <a:cs typeface="Courier New"/>
              </a:rPr>
              <a:t> </a:t>
            </a:r>
            <a:r>
              <a:rPr sz="1200" b="1" dirty="0">
                <a:latin typeface="Courier New"/>
                <a:cs typeface="Courier New"/>
              </a:rPr>
              <a:t>they</a:t>
            </a:r>
            <a:r>
              <a:rPr sz="1200" b="1" spc="-8" dirty="0">
                <a:latin typeface="Courier New"/>
                <a:cs typeface="Courier New"/>
              </a:rPr>
              <a:t> </a:t>
            </a:r>
            <a:r>
              <a:rPr sz="1200" b="1" spc="-13" dirty="0">
                <a:latin typeface="Courier New"/>
                <a:cs typeface="Courier New"/>
              </a:rPr>
              <a:t>had </a:t>
            </a:r>
            <a:r>
              <a:rPr sz="1200" b="1" spc="-5" dirty="0">
                <a:latin typeface="Courier New"/>
                <a:cs typeface="Courier New"/>
              </a:rPr>
              <a:t>23-</a:t>
            </a:r>
            <a:r>
              <a:rPr sz="1200" b="1" dirty="0">
                <a:latin typeface="Courier New"/>
                <a:cs typeface="Courier New"/>
              </a:rPr>
              <a:t>20</a:t>
            </a:r>
            <a:r>
              <a:rPr sz="1200" b="1" spc="-8" dirty="0">
                <a:latin typeface="Courier New"/>
                <a:cs typeface="Courier New"/>
              </a:rPr>
              <a:t> </a:t>
            </a:r>
            <a:r>
              <a:rPr sz="1200" b="1" dirty="0">
                <a:latin typeface="Courier New"/>
                <a:cs typeface="Courier New"/>
              </a:rPr>
              <a:t>=</a:t>
            </a:r>
            <a:r>
              <a:rPr sz="1200" b="1" spc="-5" dirty="0">
                <a:latin typeface="Courier New"/>
                <a:cs typeface="Courier New"/>
              </a:rPr>
              <a:t> </a:t>
            </a:r>
            <a:r>
              <a:rPr sz="1200" b="1" dirty="0">
                <a:latin typeface="Courier New"/>
                <a:cs typeface="Courier New"/>
              </a:rPr>
              <a:t>3.</a:t>
            </a:r>
            <a:r>
              <a:rPr sz="1200" b="1" spc="-5" dirty="0">
                <a:latin typeface="Courier New"/>
                <a:cs typeface="Courier New"/>
              </a:rPr>
              <a:t> </a:t>
            </a:r>
            <a:r>
              <a:rPr sz="1200" b="1" dirty="0">
                <a:latin typeface="Courier New"/>
                <a:cs typeface="Courier New"/>
              </a:rPr>
              <a:t>They</a:t>
            </a:r>
            <a:r>
              <a:rPr sz="1200" b="1" spc="-5" dirty="0">
                <a:latin typeface="Courier New"/>
                <a:cs typeface="Courier New"/>
              </a:rPr>
              <a:t> </a:t>
            </a:r>
            <a:r>
              <a:rPr sz="1200" b="1" dirty="0">
                <a:latin typeface="Courier New"/>
                <a:cs typeface="Courier New"/>
              </a:rPr>
              <a:t>bought</a:t>
            </a:r>
            <a:r>
              <a:rPr sz="1200" b="1" spc="-5" dirty="0">
                <a:latin typeface="Courier New"/>
                <a:cs typeface="Courier New"/>
              </a:rPr>
              <a:t> </a:t>
            </a:r>
            <a:r>
              <a:rPr sz="1200" b="1" dirty="0">
                <a:latin typeface="Courier New"/>
                <a:cs typeface="Courier New"/>
              </a:rPr>
              <a:t>6</a:t>
            </a:r>
            <a:r>
              <a:rPr sz="1200" b="1" spc="-5" dirty="0">
                <a:latin typeface="Courier New"/>
                <a:cs typeface="Courier New"/>
              </a:rPr>
              <a:t> </a:t>
            </a:r>
            <a:r>
              <a:rPr sz="1200" b="1" spc="-10" dirty="0">
                <a:latin typeface="Courier New"/>
                <a:cs typeface="Courier New"/>
              </a:rPr>
              <a:t>more </a:t>
            </a:r>
            <a:r>
              <a:rPr sz="1200" b="1" dirty="0">
                <a:latin typeface="Courier New"/>
                <a:cs typeface="Courier New"/>
              </a:rPr>
              <a:t>apples,</a:t>
            </a:r>
            <a:r>
              <a:rPr sz="1200" b="1" spc="-13" dirty="0">
                <a:latin typeface="Courier New"/>
                <a:cs typeface="Courier New"/>
              </a:rPr>
              <a:t> </a:t>
            </a:r>
            <a:r>
              <a:rPr sz="1200" b="1" dirty="0">
                <a:latin typeface="Courier New"/>
                <a:cs typeface="Courier New"/>
              </a:rPr>
              <a:t>so</a:t>
            </a:r>
            <a:r>
              <a:rPr sz="1200" b="1" spc="-8" dirty="0">
                <a:latin typeface="Courier New"/>
                <a:cs typeface="Courier New"/>
              </a:rPr>
              <a:t> </a:t>
            </a:r>
            <a:r>
              <a:rPr sz="1200" b="1" dirty="0">
                <a:latin typeface="Courier New"/>
                <a:cs typeface="Courier New"/>
              </a:rPr>
              <a:t>they</a:t>
            </a:r>
            <a:r>
              <a:rPr sz="1200" b="1" spc="-8" dirty="0">
                <a:latin typeface="Courier New"/>
                <a:cs typeface="Courier New"/>
              </a:rPr>
              <a:t> </a:t>
            </a:r>
            <a:r>
              <a:rPr sz="1200" b="1" dirty="0">
                <a:latin typeface="Courier New"/>
                <a:cs typeface="Courier New"/>
              </a:rPr>
              <a:t>have</a:t>
            </a:r>
            <a:r>
              <a:rPr sz="1200" b="1" spc="-8" dirty="0">
                <a:latin typeface="Courier New"/>
                <a:cs typeface="Courier New"/>
              </a:rPr>
              <a:t> </a:t>
            </a:r>
            <a:r>
              <a:rPr sz="1200" b="1" dirty="0">
                <a:latin typeface="Courier New"/>
                <a:cs typeface="Courier New"/>
              </a:rPr>
              <a:t>3</a:t>
            </a:r>
            <a:r>
              <a:rPr sz="1200" b="1" spc="-8" dirty="0">
                <a:latin typeface="Courier New"/>
                <a:cs typeface="Courier New"/>
              </a:rPr>
              <a:t> </a:t>
            </a:r>
            <a:r>
              <a:rPr sz="1200" b="1" dirty="0">
                <a:latin typeface="Courier New"/>
                <a:cs typeface="Courier New"/>
              </a:rPr>
              <a:t>+</a:t>
            </a:r>
            <a:r>
              <a:rPr sz="1200" b="1" spc="-8" dirty="0">
                <a:latin typeface="Courier New"/>
                <a:cs typeface="Courier New"/>
              </a:rPr>
              <a:t> </a:t>
            </a:r>
            <a:r>
              <a:rPr sz="1200" b="1" dirty="0">
                <a:latin typeface="Courier New"/>
                <a:cs typeface="Courier New"/>
              </a:rPr>
              <a:t>6</a:t>
            </a:r>
            <a:r>
              <a:rPr sz="1200" b="1" spc="-5" dirty="0">
                <a:latin typeface="Courier New"/>
                <a:cs typeface="Courier New"/>
              </a:rPr>
              <a:t> </a:t>
            </a:r>
            <a:r>
              <a:rPr sz="1200" b="1" spc="-25" dirty="0">
                <a:latin typeface="Courier New"/>
                <a:cs typeface="Courier New"/>
              </a:rPr>
              <a:t>=</a:t>
            </a:r>
            <a:endParaRPr sz="1200" dirty="0">
              <a:latin typeface="Courier New"/>
              <a:cs typeface="Courier New"/>
            </a:endParaRPr>
          </a:p>
          <a:p>
            <a:pPr marL="90488" algn="just">
              <a:lnSpc>
                <a:spcPts val="1720"/>
              </a:lnSpc>
            </a:pPr>
            <a:r>
              <a:rPr sz="1200" b="1" dirty="0">
                <a:latin typeface="Courier New"/>
                <a:cs typeface="Courier New"/>
              </a:rPr>
              <a:t>9.</a:t>
            </a:r>
            <a:r>
              <a:rPr sz="1200" b="1" spc="-8" dirty="0">
                <a:latin typeface="Courier New"/>
                <a:cs typeface="Courier New"/>
              </a:rPr>
              <a:t> </a:t>
            </a:r>
            <a:r>
              <a:rPr sz="1200" b="1" dirty="0">
                <a:latin typeface="Courier New"/>
                <a:cs typeface="Courier New"/>
              </a:rPr>
              <a:t>The</a:t>
            </a:r>
            <a:r>
              <a:rPr sz="1200" b="1" spc="-8" dirty="0">
                <a:latin typeface="Courier New"/>
                <a:cs typeface="Courier New"/>
              </a:rPr>
              <a:t> </a:t>
            </a:r>
            <a:r>
              <a:rPr sz="1200" b="1" dirty="0">
                <a:latin typeface="Courier New"/>
                <a:cs typeface="Courier New"/>
              </a:rPr>
              <a:t>answer</a:t>
            </a:r>
            <a:r>
              <a:rPr sz="1200" b="1" spc="-8" dirty="0">
                <a:latin typeface="Courier New"/>
                <a:cs typeface="Courier New"/>
              </a:rPr>
              <a:t> </a:t>
            </a:r>
            <a:r>
              <a:rPr sz="1200" b="1" dirty="0">
                <a:latin typeface="Courier New"/>
                <a:cs typeface="Courier New"/>
              </a:rPr>
              <a:t>is</a:t>
            </a:r>
            <a:r>
              <a:rPr sz="1200" b="1" spc="-8" dirty="0">
                <a:latin typeface="Courier New"/>
                <a:cs typeface="Courier New"/>
              </a:rPr>
              <a:t> </a:t>
            </a:r>
            <a:r>
              <a:rPr sz="1200" b="1" dirty="0">
                <a:latin typeface="Courier New"/>
                <a:cs typeface="Courier New"/>
              </a:rPr>
              <a:t>9.</a:t>
            </a:r>
            <a:r>
              <a:rPr sz="1200" b="1" spc="-3" dirty="0">
                <a:latin typeface="Courier New"/>
                <a:cs typeface="Courier New"/>
              </a:rPr>
              <a:t> </a:t>
            </a:r>
            <a:r>
              <a:rPr sz="3900" spc="-38" baseline="-26175" dirty="0">
                <a:solidFill>
                  <a:srgbClr val="00AF4F"/>
                </a:solidFill>
                <a:latin typeface="AoyagiKouzanFontT"/>
                <a:cs typeface="AoyagiKouzanFontT"/>
              </a:rPr>
              <a:t>✔</a:t>
            </a:r>
            <a:endParaRPr sz="3900" baseline="-26175" dirty="0">
              <a:latin typeface="AoyagiKouzanFontT"/>
              <a:cs typeface="AoyagiKouzanFontT"/>
            </a:endParaRPr>
          </a:p>
        </p:txBody>
      </p:sp>
      <p:grpSp>
        <p:nvGrpSpPr>
          <p:cNvPr id="17" name="object 17"/>
          <p:cNvGrpSpPr/>
          <p:nvPr/>
        </p:nvGrpSpPr>
        <p:grpSpPr>
          <a:xfrm>
            <a:off x="341087" y="1586059"/>
            <a:ext cx="3281363" cy="1810385"/>
            <a:chOff x="682173" y="3172118"/>
            <a:chExt cx="6562725" cy="3620770"/>
          </a:xfrm>
        </p:grpSpPr>
        <p:sp>
          <p:nvSpPr>
            <p:cNvPr id="18" name="object 18"/>
            <p:cNvSpPr/>
            <p:nvPr/>
          </p:nvSpPr>
          <p:spPr>
            <a:xfrm>
              <a:off x="6331537" y="3254093"/>
              <a:ext cx="721360" cy="0"/>
            </a:xfrm>
            <a:custGeom>
              <a:avLst/>
              <a:gdLst/>
              <a:ahLst/>
              <a:cxnLst/>
              <a:rect l="l" t="t" r="r" b="b"/>
              <a:pathLst>
                <a:path w="721359">
                  <a:moveTo>
                    <a:pt x="0" y="0"/>
                  </a:moveTo>
                  <a:lnTo>
                    <a:pt x="721198" y="0"/>
                  </a:lnTo>
                </a:path>
              </a:pathLst>
            </a:custGeom>
            <a:ln w="38099">
              <a:solidFill>
                <a:srgbClr val="595959"/>
              </a:solidFill>
            </a:ln>
          </p:spPr>
          <p:txBody>
            <a:bodyPr wrap="square" lIns="0" tIns="0" rIns="0" bIns="0" rtlCol="0"/>
            <a:lstStyle/>
            <a:p>
              <a:endParaRPr sz="700"/>
            </a:p>
          </p:txBody>
        </p:sp>
        <p:pic>
          <p:nvPicPr>
            <p:cNvPr id="19" name="object 19"/>
            <p:cNvPicPr/>
            <p:nvPr/>
          </p:nvPicPr>
          <p:blipFill>
            <a:blip r:embed="rId2" cstate="print"/>
            <a:stretch>
              <a:fillRect/>
            </a:stretch>
          </p:blipFill>
          <p:spPr>
            <a:xfrm>
              <a:off x="7033685" y="3172118"/>
              <a:ext cx="210999" cy="163949"/>
            </a:xfrm>
            <a:prstGeom prst="rect">
              <a:avLst/>
            </a:prstGeom>
          </p:spPr>
        </p:pic>
        <p:sp>
          <p:nvSpPr>
            <p:cNvPr id="20" name="object 20"/>
            <p:cNvSpPr/>
            <p:nvPr/>
          </p:nvSpPr>
          <p:spPr>
            <a:xfrm>
              <a:off x="691698" y="4965189"/>
              <a:ext cx="5590540" cy="1818005"/>
            </a:xfrm>
            <a:custGeom>
              <a:avLst/>
              <a:gdLst/>
              <a:ahLst/>
              <a:cxnLst/>
              <a:rect l="l" t="t" r="r" b="b"/>
              <a:pathLst>
                <a:path w="5590540" h="1818004">
                  <a:moveTo>
                    <a:pt x="0" y="92874"/>
                  </a:moveTo>
                  <a:lnTo>
                    <a:pt x="7297" y="56720"/>
                  </a:lnTo>
                  <a:lnTo>
                    <a:pt x="27199" y="27199"/>
                  </a:lnTo>
                  <a:lnTo>
                    <a:pt x="56716" y="7297"/>
                  </a:lnTo>
                  <a:lnTo>
                    <a:pt x="92862" y="0"/>
                  </a:lnTo>
                  <a:lnTo>
                    <a:pt x="5497313" y="0"/>
                  </a:lnTo>
                  <a:lnTo>
                    <a:pt x="5548842" y="15598"/>
                  </a:lnTo>
                  <a:lnTo>
                    <a:pt x="5583123" y="57328"/>
                  </a:lnTo>
                  <a:lnTo>
                    <a:pt x="5590188" y="92874"/>
                  </a:lnTo>
                  <a:lnTo>
                    <a:pt x="5590188" y="1725121"/>
                  </a:lnTo>
                  <a:lnTo>
                    <a:pt x="5582891" y="1761275"/>
                  </a:lnTo>
                  <a:lnTo>
                    <a:pt x="5562988" y="1790796"/>
                  </a:lnTo>
                  <a:lnTo>
                    <a:pt x="5533467" y="1810698"/>
                  </a:lnTo>
                  <a:lnTo>
                    <a:pt x="5497313" y="1817996"/>
                  </a:lnTo>
                  <a:lnTo>
                    <a:pt x="92862" y="1817996"/>
                  </a:lnTo>
                  <a:lnTo>
                    <a:pt x="56716" y="1810698"/>
                  </a:lnTo>
                  <a:lnTo>
                    <a:pt x="27199" y="1790796"/>
                  </a:lnTo>
                  <a:lnTo>
                    <a:pt x="7297" y="1761275"/>
                  </a:lnTo>
                  <a:lnTo>
                    <a:pt x="0" y="1725121"/>
                  </a:lnTo>
                  <a:lnTo>
                    <a:pt x="0" y="92874"/>
                  </a:lnTo>
                  <a:close/>
                </a:path>
              </a:pathLst>
            </a:custGeom>
            <a:ln w="19049">
              <a:solidFill>
                <a:srgbClr val="FF00FF"/>
              </a:solidFill>
            </a:ln>
          </p:spPr>
          <p:txBody>
            <a:bodyPr wrap="square" lIns="0" tIns="0" rIns="0" bIns="0" rtlCol="0"/>
            <a:lstStyle/>
            <a:p>
              <a:endParaRPr sz="700"/>
            </a:p>
          </p:txBody>
        </p:sp>
      </p:grpSp>
      <p:grpSp>
        <p:nvGrpSpPr>
          <p:cNvPr id="21" name="object 21"/>
          <p:cNvGrpSpPr/>
          <p:nvPr/>
        </p:nvGrpSpPr>
        <p:grpSpPr>
          <a:xfrm>
            <a:off x="5323252" y="1586059"/>
            <a:ext cx="456883" cy="82233"/>
            <a:chOff x="10646503" y="3172118"/>
            <a:chExt cx="913765" cy="164465"/>
          </a:xfrm>
        </p:grpSpPr>
        <p:sp>
          <p:nvSpPr>
            <p:cNvPr id="22" name="object 22"/>
            <p:cNvSpPr/>
            <p:nvPr/>
          </p:nvSpPr>
          <p:spPr>
            <a:xfrm>
              <a:off x="10646503" y="3254093"/>
              <a:ext cx="721360" cy="0"/>
            </a:xfrm>
            <a:custGeom>
              <a:avLst/>
              <a:gdLst/>
              <a:ahLst/>
              <a:cxnLst/>
              <a:rect l="l" t="t" r="r" b="b"/>
              <a:pathLst>
                <a:path w="721359">
                  <a:moveTo>
                    <a:pt x="0" y="0"/>
                  </a:moveTo>
                  <a:lnTo>
                    <a:pt x="721198" y="0"/>
                  </a:lnTo>
                </a:path>
              </a:pathLst>
            </a:custGeom>
            <a:ln w="38099">
              <a:solidFill>
                <a:srgbClr val="595959"/>
              </a:solidFill>
            </a:ln>
          </p:spPr>
          <p:txBody>
            <a:bodyPr wrap="square" lIns="0" tIns="0" rIns="0" bIns="0" rtlCol="0"/>
            <a:lstStyle/>
            <a:p>
              <a:endParaRPr sz="700"/>
            </a:p>
          </p:txBody>
        </p:sp>
        <p:pic>
          <p:nvPicPr>
            <p:cNvPr id="23" name="object 23"/>
            <p:cNvPicPr/>
            <p:nvPr/>
          </p:nvPicPr>
          <p:blipFill>
            <a:blip r:embed="rId2" cstate="print"/>
            <a:stretch>
              <a:fillRect/>
            </a:stretch>
          </p:blipFill>
          <p:spPr>
            <a:xfrm>
              <a:off x="11348652" y="3172118"/>
              <a:ext cx="210999" cy="163949"/>
            </a:xfrm>
            <a:prstGeom prst="rect">
              <a:avLst/>
            </a:prstGeom>
          </p:spPr>
        </p:pic>
      </p:grpSp>
      <p:sp>
        <p:nvSpPr>
          <p:cNvPr id="24" name="object 24"/>
          <p:cNvSpPr txBox="1"/>
          <p:nvPr/>
        </p:nvSpPr>
        <p:spPr>
          <a:xfrm>
            <a:off x="454737" y="1112451"/>
            <a:ext cx="573723" cy="206467"/>
          </a:xfrm>
          <a:prstGeom prst="rect">
            <a:avLst/>
          </a:prstGeom>
        </p:spPr>
        <p:txBody>
          <a:bodyPr vert="horz" wrap="square" lIns="0" tIns="6350" rIns="0" bIns="0" rtlCol="0">
            <a:spAutoFit/>
          </a:bodyPr>
          <a:lstStyle/>
          <a:p>
            <a:pPr marL="6350">
              <a:spcBef>
                <a:spcPts val="50"/>
              </a:spcBef>
            </a:pPr>
            <a:r>
              <a:rPr sz="1300" b="1" spc="-5" dirty="0">
                <a:solidFill>
                  <a:srgbClr val="FF00FF"/>
                </a:solidFill>
                <a:latin typeface="Lato"/>
                <a:cs typeface="Lato"/>
              </a:rPr>
              <a:t>Prompt</a:t>
            </a:r>
            <a:endParaRPr sz="1300">
              <a:latin typeface="Lato"/>
              <a:cs typeface="Lato"/>
            </a:endParaRPr>
          </a:p>
        </p:txBody>
      </p:sp>
      <p:sp>
        <p:nvSpPr>
          <p:cNvPr id="27" name="object 27"/>
          <p:cNvSpPr txBox="1"/>
          <p:nvPr/>
        </p:nvSpPr>
        <p:spPr>
          <a:xfrm>
            <a:off x="3433829" y="4292626"/>
            <a:ext cx="5443855" cy="158377"/>
          </a:xfrm>
          <a:prstGeom prst="rect">
            <a:avLst/>
          </a:prstGeom>
        </p:spPr>
        <p:txBody>
          <a:bodyPr vert="horz" wrap="square" lIns="0" tIns="4445" rIns="0" bIns="0" rtlCol="0">
            <a:spAutoFit/>
          </a:bodyPr>
          <a:lstStyle/>
          <a:p>
            <a:pPr marL="6350">
              <a:spcBef>
                <a:spcPts val="35"/>
              </a:spcBef>
            </a:pPr>
            <a:r>
              <a:rPr sz="1000" dirty="0">
                <a:latin typeface="Lato"/>
                <a:cs typeface="Lato"/>
              </a:rPr>
              <a:t>Source:</a:t>
            </a:r>
            <a:r>
              <a:rPr sz="1000" spc="-40" dirty="0">
                <a:latin typeface="Lato"/>
                <a:cs typeface="Lato"/>
              </a:rPr>
              <a:t> </a:t>
            </a:r>
            <a:r>
              <a:rPr sz="1000" spc="-13" dirty="0">
                <a:latin typeface="Lato"/>
                <a:cs typeface="Lato"/>
              </a:rPr>
              <a:t>Wei</a:t>
            </a:r>
            <a:r>
              <a:rPr sz="1000" spc="-40" dirty="0">
                <a:latin typeface="Lato"/>
                <a:cs typeface="Lato"/>
              </a:rPr>
              <a:t> </a:t>
            </a:r>
            <a:r>
              <a:rPr sz="1000" dirty="0">
                <a:latin typeface="Lato"/>
                <a:cs typeface="Lato"/>
              </a:rPr>
              <a:t>et</a:t>
            </a:r>
            <a:r>
              <a:rPr sz="1000" spc="-40" dirty="0">
                <a:latin typeface="Lato"/>
                <a:cs typeface="Lato"/>
              </a:rPr>
              <a:t> </a:t>
            </a:r>
            <a:r>
              <a:rPr sz="1000" dirty="0">
                <a:latin typeface="Lato"/>
                <a:cs typeface="Lato"/>
              </a:rPr>
              <a:t>al.</a:t>
            </a:r>
            <a:r>
              <a:rPr sz="1000" spc="-40" dirty="0">
                <a:latin typeface="Lato"/>
                <a:cs typeface="Lato"/>
              </a:rPr>
              <a:t> </a:t>
            </a:r>
            <a:r>
              <a:rPr sz="1000" spc="-10" dirty="0">
                <a:latin typeface="Lato"/>
                <a:cs typeface="Lato"/>
              </a:rPr>
              <a:t>2022,</a:t>
            </a:r>
            <a:r>
              <a:rPr sz="1000" spc="-40" dirty="0">
                <a:latin typeface="Lato"/>
                <a:cs typeface="Lato"/>
              </a:rPr>
              <a:t> </a:t>
            </a:r>
            <a:r>
              <a:rPr sz="1000" spc="-13" dirty="0">
                <a:latin typeface="Lato"/>
                <a:cs typeface="Lato"/>
              </a:rPr>
              <a:t>“Chain-</a:t>
            </a:r>
            <a:r>
              <a:rPr sz="1000" spc="-45" dirty="0">
                <a:latin typeface="Lato"/>
                <a:cs typeface="Lato"/>
              </a:rPr>
              <a:t>of-</a:t>
            </a:r>
            <a:r>
              <a:rPr sz="1000" spc="-10" dirty="0">
                <a:latin typeface="Lato"/>
                <a:cs typeface="Lato"/>
              </a:rPr>
              <a:t>Thought</a:t>
            </a:r>
            <a:r>
              <a:rPr sz="1000" spc="-40" dirty="0">
                <a:latin typeface="Lato"/>
                <a:cs typeface="Lato"/>
              </a:rPr>
              <a:t> </a:t>
            </a:r>
            <a:r>
              <a:rPr sz="1000" dirty="0">
                <a:latin typeface="Lato"/>
                <a:cs typeface="Lato"/>
              </a:rPr>
              <a:t>Prompting</a:t>
            </a:r>
            <a:r>
              <a:rPr sz="1000" spc="-40" dirty="0">
                <a:latin typeface="Lato"/>
                <a:cs typeface="Lato"/>
              </a:rPr>
              <a:t> </a:t>
            </a:r>
            <a:r>
              <a:rPr sz="1000" dirty="0">
                <a:latin typeface="Lato"/>
                <a:cs typeface="Lato"/>
              </a:rPr>
              <a:t>Elicits</a:t>
            </a:r>
            <a:r>
              <a:rPr sz="1000" spc="-40" dirty="0">
                <a:latin typeface="Lato"/>
                <a:cs typeface="Lato"/>
              </a:rPr>
              <a:t> </a:t>
            </a:r>
            <a:r>
              <a:rPr sz="1000" dirty="0">
                <a:latin typeface="Lato"/>
                <a:cs typeface="Lato"/>
              </a:rPr>
              <a:t>Reasoning</a:t>
            </a:r>
            <a:r>
              <a:rPr sz="1000" spc="-40" dirty="0">
                <a:latin typeface="Lato"/>
                <a:cs typeface="Lato"/>
              </a:rPr>
              <a:t> </a:t>
            </a:r>
            <a:r>
              <a:rPr sz="1000" dirty="0">
                <a:latin typeface="Lato"/>
                <a:cs typeface="Lato"/>
              </a:rPr>
              <a:t>in</a:t>
            </a:r>
            <a:r>
              <a:rPr sz="1000" spc="-38" dirty="0">
                <a:latin typeface="Lato"/>
                <a:cs typeface="Lato"/>
              </a:rPr>
              <a:t> </a:t>
            </a:r>
            <a:r>
              <a:rPr sz="1000" dirty="0">
                <a:latin typeface="Lato"/>
                <a:cs typeface="Lato"/>
              </a:rPr>
              <a:t>Large</a:t>
            </a:r>
            <a:r>
              <a:rPr sz="1000" spc="-40" dirty="0">
                <a:latin typeface="Lato"/>
                <a:cs typeface="Lato"/>
              </a:rPr>
              <a:t> </a:t>
            </a:r>
            <a:r>
              <a:rPr sz="1000" spc="-10" dirty="0">
                <a:latin typeface="Lato"/>
                <a:cs typeface="Lato"/>
              </a:rPr>
              <a:t>Language</a:t>
            </a:r>
            <a:r>
              <a:rPr sz="1000" spc="-40" dirty="0">
                <a:latin typeface="Lato"/>
                <a:cs typeface="Lato"/>
              </a:rPr>
              <a:t> </a:t>
            </a:r>
            <a:r>
              <a:rPr sz="1000" spc="-5" dirty="0">
                <a:latin typeface="Lato"/>
                <a:cs typeface="Lato"/>
              </a:rPr>
              <a:t>Models”</a:t>
            </a:r>
            <a:endParaRPr sz="1000">
              <a:latin typeface="Lato"/>
              <a:cs typeface="Lato"/>
            </a:endParaRPr>
          </a:p>
        </p:txBody>
      </p:sp>
      <p:sp>
        <p:nvSpPr>
          <p:cNvPr id="25" name="object 25"/>
          <p:cNvSpPr txBox="1"/>
          <p:nvPr/>
        </p:nvSpPr>
        <p:spPr>
          <a:xfrm>
            <a:off x="5936238" y="1112461"/>
            <a:ext cx="878205" cy="206467"/>
          </a:xfrm>
          <a:prstGeom prst="rect">
            <a:avLst/>
          </a:prstGeom>
        </p:spPr>
        <p:txBody>
          <a:bodyPr vert="horz" wrap="square" lIns="0" tIns="6350" rIns="0" bIns="0" rtlCol="0">
            <a:spAutoFit/>
          </a:bodyPr>
          <a:lstStyle/>
          <a:p>
            <a:pPr marL="6350">
              <a:spcBef>
                <a:spcPts val="50"/>
              </a:spcBef>
            </a:pPr>
            <a:r>
              <a:rPr sz="1300" b="1" spc="-5" dirty="0">
                <a:solidFill>
                  <a:srgbClr val="FF00FF"/>
                </a:solidFill>
                <a:latin typeface="Lato"/>
                <a:cs typeface="Lato"/>
              </a:rPr>
              <a:t>Completion</a:t>
            </a:r>
            <a:endParaRPr sz="1300">
              <a:latin typeface="Lato"/>
              <a:cs typeface="Lato"/>
            </a:endParaRPr>
          </a:p>
        </p:txBody>
      </p:sp>
      <p:sp>
        <p:nvSpPr>
          <p:cNvPr id="26" name="object 26"/>
          <p:cNvSpPr txBox="1"/>
          <p:nvPr/>
        </p:nvSpPr>
        <p:spPr>
          <a:xfrm>
            <a:off x="3849029" y="1112475"/>
            <a:ext cx="487363" cy="206467"/>
          </a:xfrm>
          <a:prstGeom prst="rect">
            <a:avLst/>
          </a:prstGeom>
        </p:spPr>
        <p:txBody>
          <a:bodyPr vert="horz" wrap="square" lIns="0" tIns="6350" rIns="0" bIns="0" rtlCol="0">
            <a:spAutoFit/>
          </a:bodyPr>
          <a:lstStyle/>
          <a:p>
            <a:pPr marL="6350">
              <a:spcBef>
                <a:spcPts val="50"/>
              </a:spcBef>
            </a:pPr>
            <a:r>
              <a:rPr sz="1300" b="1" spc="-5" dirty="0">
                <a:solidFill>
                  <a:srgbClr val="FF00FF"/>
                </a:solidFill>
                <a:latin typeface="Lato"/>
                <a:cs typeface="Lato"/>
              </a:rPr>
              <a:t>Model</a:t>
            </a:r>
            <a:endParaRPr sz="1300">
              <a:latin typeface="Lato"/>
              <a:cs typeface="Lato"/>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54737" y="425603"/>
            <a:ext cx="8721834" cy="450123"/>
          </a:xfrm>
          <a:prstGeom prst="rect">
            <a:avLst/>
          </a:prstGeom>
        </p:spPr>
        <p:txBody>
          <a:bodyPr spcFirstLastPara="1" vert="horz" wrap="square" lIns="0" tIns="6350" rIns="0" bIns="0" rtlCol="0" anchor="t" anchorCtr="0">
            <a:spAutoFit/>
          </a:bodyPr>
          <a:lstStyle/>
          <a:p>
            <a:pPr marL="6350">
              <a:spcBef>
                <a:spcPts val="50"/>
              </a:spcBef>
            </a:pPr>
            <a:r>
              <a:rPr spc="-18" dirty="0"/>
              <a:t>Chain-</a:t>
            </a:r>
            <a:r>
              <a:rPr spc="-30" dirty="0"/>
              <a:t>of</a:t>
            </a:r>
            <a:r>
              <a:rPr spc="-303" dirty="0"/>
              <a:t>-</a:t>
            </a:r>
            <a:r>
              <a:rPr spc="-18" dirty="0"/>
              <a:t>Thought</a:t>
            </a:r>
            <a:r>
              <a:rPr spc="-138" dirty="0"/>
              <a:t> </a:t>
            </a:r>
            <a:r>
              <a:rPr dirty="0"/>
              <a:t>Prompting</a:t>
            </a:r>
            <a:r>
              <a:rPr spc="-138" dirty="0"/>
              <a:t> </a:t>
            </a:r>
            <a:r>
              <a:rPr spc="-18" dirty="0"/>
              <a:t>can</a:t>
            </a:r>
            <a:r>
              <a:rPr spc="-135" dirty="0"/>
              <a:t> </a:t>
            </a:r>
            <a:r>
              <a:rPr dirty="0"/>
              <a:t>help</a:t>
            </a:r>
            <a:r>
              <a:rPr spc="-138" dirty="0"/>
              <a:t> </a:t>
            </a:r>
            <a:r>
              <a:rPr spc="-20" dirty="0"/>
              <a:t>LLMs</a:t>
            </a:r>
            <a:r>
              <a:rPr spc="-135" dirty="0"/>
              <a:t> </a:t>
            </a:r>
            <a:r>
              <a:rPr spc="-5" dirty="0"/>
              <a:t>reason</a:t>
            </a:r>
          </a:p>
        </p:txBody>
      </p:sp>
      <p:grpSp>
        <p:nvGrpSpPr>
          <p:cNvPr id="3" name="object 3"/>
          <p:cNvGrpSpPr/>
          <p:nvPr/>
        </p:nvGrpSpPr>
        <p:grpSpPr>
          <a:xfrm>
            <a:off x="368218" y="1347616"/>
            <a:ext cx="2851468" cy="2590800"/>
            <a:chOff x="736436" y="2695231"/>
            <a:chExt cx="5702935" cy="5181600"/>
          </a:xfrm>
        </p:grpSpPr>
        <p:sp>
          <p:nvSpPr>
            <p:cNvPr id="4" name="object 4"/>
            <p:cNvSpPr/>
            <p:nvPr/>
          </p:nvSpPr>
          <p:spPr>
            <a:xfrm>
              <a:off x="741198" y="2699994"/>
              <a:ext cx="5693410" cy="5172075"/>
            </a:xfrm>
            <a:custGeom>
              <a:avLst/>
              <a:gdLst/>
              <a:ahLst/>
              <a:cxnLst/>
              <a:rect l="l" t="t" r="r" b="b"/>
              <a:pathLst>
                <a:path w="5693410" h="5172075">
                  <a:moveTo>
                    <a:pt x="5693388" y="5171689"/>
                  </a:moveTo>
                  <a:lnTo>
                    <a:pt x="0" y="5171689"/>
                  </a:lnTo>
                  <a:lnTo>
                    <a:pt x="0" y="0"/>
                  </a:lnTo>
                  <a:lnTo>
                    <a:pt x="5693388" y="0"/>
                  </a:lnTo>
                  <a:lnTo>
                    <a:pt x="5693388" y="5171689"/>
                  </a:lnTo>
                  <a:close/>
                </a:path>
              </a:pathLst>
            </a:custGeom>
            <a:solidFill>
              <a:srgbClr val="EDEDED"/>
            </a:solidFill>
          </p:spPr>
          <p:txBody>
            <a:bodyPr wrap="square" lIns="0" tIns="0" rIns="0" bIns="0" rtlCol="0"/>
            <a:lstStyle/>
            <a:p>
              <a:endParaRPr sz="700"/>
            </a:p>
          </p:txBody>
        </p:sp>
        <p:sp>
          <p:nvSpPr>
            <p:cNvPr id="5" name="object 5"/>
            <p:cNvSpPr/>
            <p:nvPr/>
          </p:nvSpPr>
          <p:spPr>
            <a:xfrm>
              <a:off x="741198" y="2699994"/>
              <a:ext cx="5693410" cy="5172075"/>
            </a:xfrm>
            <a:custGeom>
              <a:avLst/>
              <a:gdLst/>
              <a:ahLst/>
              <a:cxnLst/>
              <a:rect l="l" t="t" r="r" b="b"/>
              <a:pathLst>
                <a:path w="5693410" h="5172075">
                  <a:moveTo>
                    <a:pt x="0" y="0"/>
                  </a:moveTo>
                  <a:lnTo>
                    <a:pt x="5693388" y="0"/>
                  </a:lnTo>
                  <a:lnTo>
                    <a:pt x="5693388" y="5171689"/>
                  </a:lnTo>
                  <a:lnTo>
                    <a:pt x="0" y="5171689"/>
                  </a:lnTo>
                  <a:lnTo>
                    <a:pt x="0" y="0"/>
                  </a:lnTo>
                  <a:close/>
                </a:path>
              </a:pathLst>
            </a:custGeom>
            <a:ln w="9524">
              <a:solidFill>
                <a:srgbClr val="595959"/>
              </a:solidFill>
            </a:ln>
          </p:spPr>
          <p:txBody>
            <a:bodyPr wrap="square" lIns="0" tIns="0" rIns="0" bIns="0" rtlCol="0"/>
            <a:lstStyle/>
            <a:p>
              <a:endParaRPr sz="700"/>
            </a:p>
          </p:txBody>
        </p:sp>
      </p:grpSp>
      <p:sp>
        <p:nvSpPr>
          <p:cNvPr id="6" name="object 6"/>
          <p:cNvSpPr txBox="1"/>
          <p:nvPr/>
        </p:nvSpPr>
        <p:spPr>
          <a:xfrm>
            <a:off x="454737" y="1428041"/>
            <a:ext cx="2390140" cy="375744"/>
          </a:xfrm>
          <a:prstGeom prst="rect">
            <a:avLst/>
          </a:prstGeom>
        </p:spPr>
        <p:txBody>
          <a:bodyPr vert="horz" wrap="square" lIns="0" tIns="6350" rIns="0" bIns="0" rtlCol="0">
            <a:spAutoFit/>
          </a:bodyPr>
          <a:lstStyle/>
          <a:p>
            <a:pPr marL="6350" marR="2540">
              <a:spcBef>
                <a:spcPts val="50"/>
              </a:spcBef>
            </a:pPr>
            <a:r>
              <a:rPr sz="1200" b="1" dirty="0">
                <a:solidFill>
                  <a:srgbClr val="FF9C3B"/>
                </a:solidFill>
                <a:latin typeface="Courier New"/>
                <a:cs typeface="Courier New"/>
              </a:rPr>
              <a:t>Q:</a:t>
            </a:r>
            <a:r>
              <a:rPr sz="1200" b="1" spc="-13" dirty="0">
                <a:solidFill>
                  <a:srgbClr val="FF9C3B"/>
                </a:solidFill>
                <a:latin typeface="Courier New"/>
                <a:cs typeface="Courier New"/>
              </a:rPr>
              <a:t> </a:t>
            </a:r>
            <a:r>
              <a:rPr sz="1200" b="1" dirty="0">
                <a:solidFill>
                  <a:srgbClr val="FF9C3B"/>
                </a:solidFill>
                <a:latin typeface="Courier New"/>
                <a:cs typeface="Courier New"/>
              </a:rPr>
              <a:t>Yes</a:t>
            </a:r>
            <a:r>
              <a:rPr sz="1200" b="1" spc="-8" dirty="0">
                <a:solidFill>
                  <a:srgbClr val="FF9C3B"/>
                </a:solidFill>
                <a:latin typeface="Courier New"/>
                <a:cs typeface="Courier New"/>
              </a:rPr>
              <a:t> </a:t>
            </a:r>
            <a:r>
              <a:rPr sz="1200" b="1" dirty="0">
                <a:solidFill>
                  <a:srgbClr val="FF9C3B"/>
                </a:solidFill>
                <a:latin typeface="Courier New"/>
                <a:cs typeface="Courier New"/>
              </a:rPr>
              <a:t>or</a:t>
            </a:r>
            <a:r>
              <a:rPr sz="1200" b="1" spc="-5" dirty="0">
                <a:solidFill>
                  <a:srgbClr val="FF9C3B"/>
                </a:solidFill>
                <a:latin typeface="Courier New"/>
                <a:cs typeface="Courier New"/>
              </a:rPr>
              <a:t> </a:t>
            </a:r>
            <a:r>
              <a:rPr sz="1200" b="1" dirty="0">
                <a:solidFill>
                  <a:srgbClr val="FF9C3B"/>
                </a:solidFill>
                <a:latin typeface="Courier New"/>
                <a:cs typeface="Courier New"/>
              </a:rPr>
              <a:t>no:</a:t>
            </a:r>
            <a:r>
              <a:rPr sz="1200" b="1" spc="-8" dirty="0">
                <a:solidFill>
                  <a:srgbClr val="FF9C3B"/>
                </a:solidFill>
                <a:latin typeface="Courier New"/>
                <a:cs typeface="Courier New"/>
              </a:rPr>
              <a:t> </a:t>
            </a:r>
            <a:r>
              <a:rPr sz="1200" b="1" dirty="0">
                <a:solidFill>
                  <a:srgbClr val="FF9C3B"/>
                </a:solidFill>
                <a:latin typeface="Courier New"/>
                <a:cs typeface="Courier New"/>
              </a:rPr>
              <a:t>Would</a:t>
            </a:r>
            <a:r>
              <a:rPr sz="1200" b="1" spc="-8" dirty="0">
                <a:solidFill>
                  <a:srgbClr val="FF9C3B"/>
                </a:solidFill>
                <a:latin typeface="Courier New"/>
                <a:cs typeface="Courier New"/>
              </a:rPr>
              <a:t> </a:t>
            </a:r>
            <a:r>
              <a:rPr sz="1200" b="1" dirty="0">
                <a:solidFill>
                  <a:srgbClr val="FF9C3B"/>
                </a:solidFill>
                <a:latin typeface="Courier New"/>
                <a:cs typeface="Courier New"/>
              </a:rPr>
              <a:t>a</a:t>
            </a:r>
            <a:r>
              <a:rPr sz="1200" b="1" spc="-5" dirty="0">
                <a:solidFill>
                  <a:srgbClr val="FF9C3B"/>
                </a:solidFill>
                <a:latin typeface="Courier New"/>
                <a:cs typeface="Courier New"/>
              </a:rPr>
              <a:t> </a:t>
            </a:r>
            <a:r>
              <a:rPr sz="1200" b="1" spc="-10" dirty="0">
                <a:solidFill>
                  <a:srgbClr val="FF9C3B"/>
                </a:solidFill>
                <a:latin typeface="Courier New"/>
                <a:cs typeface="Courier New"/>
              </a:rPr>
              <a:t>pear </a:t>
            </a:r>
            <a:r>
              <a:rPr sz="1200" b="1" dirty="0">
                <a:solidFill>
                  <a:srgbClr val="FF9C3B"/>
                </a:solidFill>
                <a:latin typeface="Courier New"/>
                <a:cs typeface="Courier New"/>
              </a:rPr>
              <a:t>sink</a:t>
            </a:r>
            <a:r>
              <a:rPr sz="1200" b="1" spc="-8" dirty="0">
                <a:solidFill>
                  <a:srgbClr val="FF9C3B"/>
                </a:solidFill>
                <a:latin typeface="Courier New"/>
                <a:cs typeface="Courier New"/>
              </a:rPr>
              <a:t> </a:t>
            </a:r>
            <a:r>
              <a:rPr sz="1200" b="1" dirty="0">
                <a:solidFill>
                  <a:srgbClr val="FF9C3B"/>
                </a:solidFill>
                <a:latin typeface="Courier New"/>
                <a:cs typeface="Courier New"/>
              </a:rPr>
              <a:t>in</a:t>
            </a:r>
            <a:r>
              <a:rPr sz="1200" b="1" spc="-8" dirty="0">
                <a:solidFill>
                  <a:srgbClr val="FF9C3B"/>
                </a:solidFill>
                <a:latin typeface="Courier New"/>
                <a:cs typeface="Courier New"/>
              </a:rPr>
              <a:t> </a:t>
            </a:r>
            <a:r>
              <a:rPr sz="1200" b="1" spc="-5" dirty="0">
                <a:solidFill>
                  <a:srgbClr val="FF9C3B"/>
                </a:solidFill>
                <a:latin typeface="Courier New"/>
                <a:cs typeface="Courier New"/>
              </a:rPr>
              <a:t>water?</a:t>
            </a:r>
            <a:endParaRPr sz="1200">
              <a:latin typeface="Courier New"/>
              <a:cs typeface="Courier New"/>
            </a:endParaRPr>
          </a:p>
        </p:txBody>
      </p:sp>
      <p:sp>
        <p:nvSpPr>
          <p:cNvPr id="7" name="object 7"/>
          <p:cNvSpPr txBox="1"/>
          <p:nvPr/>
        </p:nvSpPr>
        <p:spPr>
          <a:xfrm>
            <a:off x="454737" y="1976680"/>
            <a:ext cx="2664460" cy="929742"/>
          </a:xfrm>
          <a:prstGeom prst="rect">
            <a:avLst/>
          </a:prstGeom>
        </p:spPr>
        <p:txBody>
          <a:bodyPr vert="horz" wrap="square" lIns="0" tIns="6350" rIns="0" bIns="0" rtlCol="0">
            <a:spAutoFit/>
          </a:bodyPr>
          <a:lstStyle/>
          <a:p>
            <a:pPr marL="6350" marR="2540">
              <a:spcBef>
                <a:spcPts val="50"/>
              </a:spcBef>
            </a:pPr>
            <a:r>
              <a:rPr sz="1200" b="1" dirty="0">
                <a:solidFill>
                  <a:srgbClr val="FF9C3B"/>
                </a:solidFill>
                <a:latin typeface="Courier New"/>
                <a:cs typeface="Courier New"/>
              </a:rPr>
              <a:t>A:</a:t>
            </a:r>
            <a:r>
              <a:rPr sz="1200" b="1" spc="-15" dirty="0">
                <a:solidFill>
                  <a:srgbClr val="FF9C3B"/>
                </a:solidFill>
                <a:latin typeface="Courier New"/>
                <a:cs typeface="Courier New"/>
              </a:rPr>
              <a:t> </a:t>
            </a:r>
            <a:r>
              <a:rPr sz="1200" b="1" dirty="0">
                <a:solidFill>
                  <a:srgbClr val="FF9C3B"/>
                </a:solidFill>
                <a:latin typeface="Courier New"/>
                <a:cs typeface="Courier New"/>
              </a:rPr>
              <a:t>The</a:t>
            </a:r>
            <a:r>
              <a:rPr sz="1200" b="1" spc="-8" dirty="0">
                <a:solidFill>
                  <a:srgbClr val="FF9C3B"/>
                </a:solidFill>
                <a:latin typeface="Courier New"/>
                <a:cs typeface="Courier New"/>
              </a:rPr>
              <a:t> </a:t>
            </a:r>
            <a:r>
              <a:rPr sz="1200" b="1" dirty="0">
                <a:solidFill>
                  <a:srgbClr val="FF9C3B"/>
                </a:solidFill>
                <a:latin typeface="Courier New"/>
                <a:cs typeface="Courier New"/>
              </a:rPr>
              <a:t>density</a:t>
            </a:r>
            <a:r>
              <a:rPr sz="1200" b="1" spc="-8" dirty="0">
                <a:solidFill>
                  <a:srgbClr val="FF9C3B"/>
                </a:solidFill>
                <a:latin typeface="Courier New"/>
                <a:cs typeface="Courier New"/>
              </a:rPr>
              <a:t> </a:t>
            </a:r>
            <a:r>
              <a:rPr sz="1200" b="1" dirty="0">
                <a:solidFill>
                  <a:srgbClr val="FF9C3B"/>
                </a:solidFill>
                <a:latin typeface="Courier New"/>
                <a:cs typeface="Courier New"/>
              </a:rPr>
              <a:t>of</a:t>
            </a:r>
            <a:r>
              <a:rPr sz="1200" b="1" spc="-8" dirty="0">
                <a:solidFill>
                  <a:srgbClr val="FF9C3B"/>
                </a:solidFill>
                <a:latin typeface="Courier New"/>
                <a:cs typeface="Courier New"/>
              </a:rPr>
              <a:t> </a:t>
            </a:r>
            <a:r>
              <a:rPr sz="1200" b="1" dirty="0">
                <a:solidFill>
                  <a:srgbClr val="FF9C3B"/>
                </a:solidFill>
                <a:latin typeface="Courier New"/>
                <a:cs typeface="Courier New"/>
              </a:rPr>
              <a:t>a</a:t>
            </a:r>
            <a:r>
              <a:rPr sz="1200" b="1" spc="-8" dirty="0">
                <a:solidFill>
                  <a:srgbClr val="FF9C3B"/>
                </a:solidFill>
                <a:latin typeface="Courier New"/>
                <a:cs typeface="Courier New"/>
              </a:rPr>
              <a:t> </a:t>
            </a:r>
            <a:r>
              <a:rPr sz="1200" b="1" dirty="0">
                <a:solidFill>
                  <a:srgbClr val="FF9C3B"/>
                </a:solidFill>
                <a:latin typeface="Courier New"/>
                <a:cs typeface="Courier New"/>
              </a:rPr>
              <a:t>pear</a:t>
            </a:r>
            <a:r>
              <a:rPr sz="1200" b="1" spc="-8" dirty="0">
                <a:solidFill>
                  <a:srgbClr val="FF9C3B"/>
                </a:solidFill>
                <a:latin typeface="Courier New"/>
                <a:cs typeface="Courier New"/>
              </a:rPr>
              <a:t> </a:t>
            </a:r>
            <a:r>
              <a:rPr sz="1200" b="1" spc="-13" dirty="0">
                <a:solidFill>
                  <a:srgbClr val="FF9C3B"/>
                </a:solidFill>
                <a:latin typeface="Courier New"/>
                <a:cs typeface="Courier New"/>
              </a:rPr>
              <a:t>is </a:t>
            </a:r>
            <a:r>
              <a:rPr sz="1200" b="1" dirty="0">
                <a:solidFill>
                  <a:srgbClr val="FF9C3B"/>
                </a:solidFill>
                <a:latin typeface="Courier New"/>
                <a:cs typeface="Courier New"/>
              </a:rPr>
              <a:t>about</a:t>
            </a:r>
            <a:r>
              <a:rPr sz="1200" b="1" spc="-13" dirty="0">
                <a:solidFill>
                  <a:srgbClr val="FF9C3B"/>
                </a:solidFill>
                <a:latin typeface="Courier New"/>
                <a:cs typeface="Courier New"/>
              </a:rPr>
              <a:t> </a:t>
            </a:r>
            <a:r>
              <a:rPr sz="1200" b="1" dirty="0">
                <a:solidFill>
                  <a:srgbClr val="FF9C3B"/>
                </a:solidFill>
                <a:latin typeface="Courier New"/>
                <a:cs typeface="Courier New"/>
              </a:rPr>
              <a:t>0.6</a:t>
            </a:r>
            <a:r>
              <a:rPr sz="1200" b="1" spc="-13" dirty="0">
                <a:solidFill>
                  <a:srgbClr val="FF9C3B"/>
                </a:solidFill>
                <a:latin typeface="Courier New"/>
                <a:cs typeface="Courier New"/>
              </a:rPr>
              <a:t> </a:t>
            </a:r>
            <a:r>
              <a:rPr sz="1200" b="1" dirty="0">
                <a:solidFill>
                  <a:srgbClr val="FF9C3B"/>
                </a:solidFill>
                <a:latin typeface="Courier New"/>
                <a:cs typeface="Courier New"/>
              </a:rPr>
              <a:t>g/cm^3,</a:t>
            </a:r>
            <a:r>
              <a:rPr sz="1200" b="1" spc="-13" dirty="0">
                <a:solidFill>
                  <a:srgbClr val="FF9C3B"/>
                </a:solidFill>
                <a:latin typeface="Courier New"/>
                <a:cs typeface="Courier New"/>
              </a:rPr>
              <a:t> </a:t>
            </a:r>
            <a:r>
              <a:rPr sz="1200" b="1" dirty="0">
                <a:solidFill>
                  <a:srgbClr val="FF9C3B"/>
                </a:solidFill>
                <a:latin typeface="Courier New"/>
                <a:cs typeface="Courier New"/>
              </a:rPr>
              <a:t>which</a:t>
            </a:r>
            <a:r>
              <a:rPr sz="1200" b="1" spc="-13" dirty="0">
                <a:solidFill>
                  <a:srgbClr val="FF9C3B"/>
                </a:solidFill>
                <a:latin typeface="Courier New"/>
                <a:cs typeface="Courier New"/>
              </a:rPr>
              <a:t> is </a:t>
            </a:r>
            <a:r>
              <a:rPr sz="1200" b="1" dirty="0">
                <a:solidFill>
                  <a:srgbClr val="FF9C3B"/>
                </a:solidFill>
                <a:latin typeface="Courier New"/>
                <a:cs typeface="Courier New"/>
              </a:rPr>
              <a:t>less</a:t>
            </a:r>
            <a:r>
              <a:rPr sz="1200" b="1" spc="-15" dirty="0">
                <a:solidFill>
                  <a:srgbClr val="FF9C3B"/>
                </a:solidFill>
                <a:latin typeface="Courier New"/>
                <a:cs typeface="Courier New"/>
              </a:rPr>
              <a:t> </a:t>
            </a:r>
            <a:r>
              <a:rPr sz="1200" b="1" dirty="0">
                <a:solidFill>
                  <a:srgbClr val="FF9C3B"/>
                </a:solidFill>
                <a:latin typeface="Courier New"/>
                <a:cs typeface="Courier New"/>
              </a:rPr>
              <a:t>than</a:t>
            </a:r>
            <a:r>
              <a:rPr sz="1200" b="1" spc="-10" dirty="0">
                <a:solidFill>
                  <a:srgbClr val="FF9C3B"/>
                </a:solidFill>
                <a:latin typeface="Courier New"/>
                <a:cs typeface="Courier New"/>
              </a:rPr>
              <a:t> </a:t>
            </a:r>
            <a:r>
              <a:rPr sz="1200" b="1" dirty="0">
                <a:solidFill>
                  <a:srgbClr val="FF9C3B"/>
                </a:solidFill>
                <a:latin typeface="Courier New"/>
                <a:cs typeface="Courier New"/>
              </a:rPr>
              <a:t>water.</a:t>
            </a:r>
            <a:r>
              <a:rPr sz="1200" b="1" spc="-10" dirty="0">
                <a:solidFill>
                  <a:srgbClr val="FF9C3B"/>
                </a:solidFill>
                <a:latin typeface="Courier New"/>
                <a:cs typeface="Courier New"/>
              </a:rPr>
              <a:t> </a:t>
            </a:r>
            <a:r>
              <a:rPr sz="1200" b="1" dirty="0">
                <a:solidFill>
                  <a:srgbClr val="FF9C3B"/>
                </a:solidFill>
                <a:latin typeface="Courier New"/>
                <a:cs typeface="Courier New"/>
              </a:rPr>
              <a:t>Thus,</a:t>
            </a:r>
            <a:r>
              <a:rPr sz="1200" b="1" spc="-10" dirty="0">
                <a:solidFill>
                  <a:srgbClr val="FF9C3B"/>
                </a:solidFill>
                <a:latin typeface="Courier New"/>
                <a:cs typeface="Courier New"/>
              </a:rPr>
              <a:t> </a:t>
            </a:r>
            <a:r>
              <a:rPr sz="1200" b="1" dirty="0">
                <a:solidFill>
                  <a:srgbClr val="FF9C3B"/>
                </a:solidFill>
                <a:latin typeface="Courier New"/>
                <a:cs typeface="Courier New"/>
              </a:rPr>
              <a:t>a</a:t>
            </a:r>
            <a:r>
              <a:rPr sz="1200" b="1" spc="-10" dirty="0">
                <a:solidFill>
                  <a:srgbClr val="FF9C3B"/>
                </a:solidFill>
                <a:latin typeface="Courier New"/>
                <a:cs typeface="Courier New"/>
              </a:rPr>
              <a:t> pear </a:t>
            </a:r>
            <a:r>
              <a:rPr sz="1200" b="1" dirty="0">
                <a:solidFill>
                  <a:srgbClr val="FF9C3B"/>
                </a:solidFill>
                <a:latin typeface="Courier New"/>
                <a:cs typeface="Courier New"/>
              </a:rPr>
              <a:t>would</a:t>
            </a:r>
            <a:r>
              <a:rPr sz="1200" b="1" spc="-18" dirty="0">
                <a:solidFill>
                  <a:srgbClr val="FF9C3B"/>
                </a:solidFill>
                <a:latin typeface="Courier New"/>
                <a:cs typeface="Courier New"/>
              </a:rPr>
              <a:t> </a:t>
            </a:r>
            <a:r>
              <a:rPr sz="1200" b="1" dirty="0">
                <a:solidFill>
                  <a:srgbClr val="FF9C3B"/>
                </a:solidFill>
                <a:latin typeface="Courier New"/>
                <a:cs typeface="Courier New"/>
              </a:rPr>
              <a:t>float.</a:t>
            </a:r>
            <a:r>
              <a:rPr sz="1200" b="1" spc="-10" dirty="0">
                <a:solidFill>
                  <a:srgbClr val="FF9C3B"/>
                </a:solidFill>
                <a:latin typeface="Courier New"/>
                <a:cs typeface="Courier New"/>
              </a:rPr>
              <a:t> </a:t>
            </a:r>
            <a:r>
              <a:rPr sz="1200" b="1" dirty="0">
                <a:solidFill>
                  <a:srgbClr val="FF9C3B"/>
                </a:solidFill>
                <a:latin typeface="Courier New"/>
                <a:cs typeface="Courier New"/>
              </a:rPr>
              <a:t>So</a:t>
            </a:r>
            <a:r>
              <a:rPr sz="1200" b="1" spc="-13" dirty="0">
                <a:solidFill>
                  <a:srgbClr val="FF9C3B"/>
                </a:solidFill>
                <a:latin typeface="Courier New"/>
                <a:cs typeface="Courier New"/>
              </a:rPr>
              <a:t> </a:t>
            </a:r>
            <a:r>
              <a:rPr sz="1200" b="1" dirty="0">
                <a:solidFill>
                  <a:srgbClr val="FF9C3B"/>
                </a:solidFill>
                <a:latin typeface="Courier New"/>
                <a:cs typeface="Courier New"/>
              </a:rPr>
              <a:t>the</a:t>
            </a:r>
            <a:r>
              <a:rPr sz="1200" b="1" spc="-10" dirty="0">
                <a:solidFill>
                  <a:srgbClr val="FF9C3B"/>
                </a:solidFill>
                <a:latin typeface="Courier New"/>
                <a:cs typeface="Courier New"/>
              </a:rPr>
              <a:t> </a:t>
            </a:r>
            <a:r>
              <a:rPr sz="1200" b="1" dirty="0">
                <a:solidFill>
                  <a:srgbClr val="FF9C3B"/>
                </a:solidFill>
                <a:latin typeface="Courier New"/>
                <a:cs typeface="Courier New"/>
              </a:rPr>
              <a:t>answer</a:t>
            </a:r>
            <a:r>
              <a:rPr sz="1200" b="1" spc="-10" dirty="0">
                <a:solidFill>
                  <a:srgbClr val="FF9C3B"/>
                </a:solidFill>
                <a:latin typeface="Courier New"/>
                <a:cs typeface="Courier New"/>
              </a:rPr>
              <a:t> </a:t>
            </a:r>
            <a:r>
              <a:rPr sz="1200" b="1" spc="-13" dirty="0">
                <a:solidFill>
                  <a:srgbClr val="FF9C3B"/>
                </a:solidFill>
                <a:latin typeface="Courier New"/>
                <a:cs typeface="Courier New"/>
              </a:rPr>
              <a:t>is no.</a:t>
            </a:r>
            <a:endParaRPr sz="1200">
              <a:latin typeface="Courier New"/>
              <a:cs typeface="Courier New"/>
            </a:endParaRPr>
          </a:p>
        </p:txBody>
      </p:sp>
      <p:sp>
        <p:nvSpPr>
          <p:cNvPr id="8" name="object 8"/>
          <p:cNvSpPr txBox="1"/>
          <p:nvPr/>
        </p:nvSpPr>
        <p:spPr>
          <a:xfrm>
            <a:off x="454737" y="3073958"/>
            <a:ext cx="2573338" cy="560410"/>
          </a:xfrm>
          <a:prstGeom prst="rect">
            <a:avLst/>
          </a:prstGeom>
        </p:spPr>
        <p:txBody>
          <a:bodyPr vert="horz" wrap="square" lIns="0" tIns="6350" rIns="0" bIns="0" rtlCol="0">
            <a:spAutoFit/>
          </a:bodyPr>
          <a:lstStyle/>
          <a:p>
            <a:pPr marL="6350" marR="2540">
              <a:spcBef>
                <a:spcPts val="50"/>
              </a:spcBef>
            </a:pPr>
            <a:r>
              <a:rPr sz="1200" b="1" dirty="0">
                <a:latin typeface="Courier New"/>
                <a:cs typeface="Courier New"/>
              </a:rPr>
              <a:t>Q.</a:t>
            </a:r>
            <a:r>
              <a:rPr sz="1200" b="1" spc="-13" dirty="0">
                <a:latin typeface="Courier New"/>
                <a:cs typeface="Courier New"/>
              </a:rPr>
              <a:t> </a:t>
            </a:r>
            <a:r>
              <a:rPr sz="1200" b="1" dirty="0">
                <a:latin typeface="Courier New"/>
                <a:cs typeface="Courier New"/>
              </a:rPr>
              <a:t>Yes</a:t>
            </a:r>
            <a:r>
              <a:rPr sz="1200" b="1" spc="-8" dirty="0">
                <a:latin typeface="Courier New"/>
                <a:cs typeface="Courier New"/>
              </a:rPr>
              <a:t> </a:t>
            </a:r>
            <a:r>
              <a:rPr sz="1200" b="1" dirty="0">
                <a:latin typeface="Courier New"/>
                <a:cs typeface="Courier New"/>
              </a:rPr>
              <a:t>or</a:t>
            </a:r>
            <a:r>
              <a:rPr sz="1200" b="1" spc="-5" dirty="0">
                <a:latin typeface="Courier New"/>
                <a:cs typeface="Courier New"/>
              </a:rPr>
              <a:t> </a:t>
            </a:r>
            <a:r>
              <a:rPr sz="1200" b="1" dirty="0">
                <a:latin typeface="Courier New"/>
                <a:cs typeface="Courier New"/>
              </a:rPr>
              <a:t>no:</a:t>
            </a:r>
            <a:r>
              <a:rPr sz="1200" b="1" spc="-8" dirty="0">
                <a:latin typeface="Courier New"/>
                <a:cs typeface="Courier New"/>
              </a:rPr>
              <a:t> </a:t>
            </a:r>
            <a:r>
              <a:rPr sz="1200" b="1" dirty="0">
                <a:latin typeface="Courier New"/>
                <a:cs typeface="Courier New"/>
              </a:rPr>
              <a:t>Would</a:t>
            </a:r>
            <a:r>
              <a:rPr sz="1200" b="1" spc="-8" dirty="0">
                <a:latin typeface="Courier New"/>
                <a:cs typeface="Courier New"/>
              </a:rPr>
              <a:t> </a:t>
            </a:r>
            <a:r>
              <a:rPr sz="1200" b="1" dirty="0">
                <a:latin typeface="Courier New"/>
                <a:cs typeface="Courier New"/>
              </a:rPr>
              <a:t>a</a:t>
            </a:r>
            <a:r>
              <a:rPr sz="1200" b="1" spc="-5" dirty="0">
                <a:latin typeface="Courier New"/>
                <a:cs typeface="Courier New"/>
              </a:rPr>
              <a:t> </a:t>
            </a:r>
            <a:r>
              <a:rPr sz="1200" b="1" spc="-10" dirty="0">
                <a:latin typeface="Courier New"/>
                <a:cs typeface="Courier New"/>
              </a:rPr>
              <a:t>gold </a:t>
            </a:r>
            <a:r>
              <a:rPr sz="1200" b="1" dirty="0">
                <a:latin typeface="Courier New"/>
                <a:cs typeface="Courier New"/>
              </a:rPr>
              <a:t>ring</a:t>
            </a:r>
            <a:r>
              <a:rPr sz="1200" b="1" spc="-15" dirty="0">
                <a:latin typeface="Courier New"/>
                <a:cs typeface="Courier New"/>
              </a:rPr>
              <a:t> </a:t>
            </a:r>
            <a:r>
              <a:rPr sz="1200" b="1" dirty="0">
                <a:latin typeface="Courier New"/>
                <a:cs typeface="Courier New"/>
              </a:rPr>
              <a:t>sink</a:t>
            </a:r>
            <a:r>
              <a:rPr sz="1200" b="1" spc="-8" dirty="0">
                <a:latin typeface="Courier New"/>
                <a:cs typeface="Courier New"/>
              </a:rPr>
              <a:t> </a:t>
            </a:r>
            <a:r>
              <a:rPr sz="1200" b="1" dirty="0">
                <a:latin typeface="Courier New"/>
                <a:cs typeface="Courier New"/>
              </a:rPr>
              <a:t>to</a:t>
            </a:r>
            <a:r>
              <a:rPr sz="1200" b="1" spc="-10" dirty="0">
                <a:latin typeface="Courier New"/>
                <a:cs typeface="Courier New"/>
              </a:rPr>
              <a:t> </a:t>
            </a:r>
            <a:r>
              <a:rPr sz="1200" b="1" dirty="0">
                <a:latin typeface="Courier New"/>
                <a:cs typeface="Courier New"/>
              </a:rPr>
              <a:t>the</a:t>
            </a:r>
            <a:r>
              <a:rPr sz="1200" b="1" spc="-8" dirty="0">
                <a:latin typeface="Courier New"/>
                <a:cs typeface="Courier New"/>
              </a:rPr>
              <a:t> </a:t>
            </a:r>
            <a:r>
              <a:rPr sz="1200" b="1" dirty="0">
                <a:latin typeface="Courier New"/>
                <a:cs typeface="Courier New"/>
              </a:rPr>
              <a:t>bottom</a:t>
            </a:r>
            <a:r>
              <a:rPr sz="1200" b="1" spc="-10" dirty="0">
                <a:latin typeface="Courier New"/>
                <a:cs typeface="Courier New"/>
              </a:rPr>
              <a:t> </a:t>
            </a:r>
            <a:r>
              <a:rPr sz="1200" b="1" dirty="0">
                <a:latin typeface="Courier New"/>
                <a:cs typeface="Courier New"/>
              </a:rPr>
              <a:t>of</a:t>
            </a:r>
            <a:r>
              <a:rPr sz="1200" b="1" spc="-8" dirty="0">
                <a:latin typeface="Courier New"/>
                <a:cs typeface="Courier New"/>
              </a:rPr>
              <a:t> </a:t>
            </a:r>
            <a:r>
              <a:rPr sz="1200" b="1" spc="-25" dirty="0">
                <a:latin typeface="Courier New"/>
                <a:cs typeface="Courier New"/>
              </a:rPr>
              <a:t>a </a:t>
            </a:r>
            <a:r>
              <a:rPr sz="1200" b="1" dirty="0">
                <a:latin typeface="Courier New"/>
                <a:cs typeface="Courier New"/>
              </a:rPr>
              <a:t>swimming</a:t>
            </a:r>
            <a:r>
              <a:rPr sz="1200" b="1" spc="-20" dirty="0">
                <a:latin typeface="Courier New"/>
                <a:cs typeface="Courier New"/>
              </a:rPr>
              <a:t> </a:t>
            </a:r>
            <a:r>
              <a:rPr sz="1200" b="1" spc="-5" dirty="0">
                <a:latin typeface="Courier New"/>
                <a:cs typeface="Courier New"/>
              </a:rPr>
              <a:t>pool?</a:t>
            </a:r>
            <a:endParaRPr sz="1200">
              <a:latin typeface="Courier New"/>
              <a:cs typeface="Courier New"/>
            </a:endParaRPr>
          </a:p>
        </p:txBody>
      </p:sp>
      <p:grpSp>
        <p:nvGrpSpPr>
          <p:cNvPr id="9" name="object 9"/>
          <p:cNvGrpSpPr/>
          <p:nvPr/>
        </p:nvGrpSpPr>
        <p:grpSpPr>
          <a:xfrm>
            <a:off x="3797536" y="1346991"/>
            <a:ext cx="1474470" cy="1471295"/>
            <a:chOff x="7595072" y="2693982"/>
            <a:chExt cx="2948940" cy="2942590"/>
          </a:xfrm>
        </p:grpSpPr>
        <p:sp>
          <p:nvSpPr>
            <p:cNvPr id="10" name="object 10"/>
            <p:cNvSpPr/>
            <p:nvPr/>
          </p:nvSpPr>
          <p:spPr>
            <a:xfrm>
              <a:off x="7599834" y="2698744"/>
              <a:ext cx="2939415" cy="2933065"/>
            </a:xfrm>
            <a:custGeom>
              <a:avLst/>
              <a:gdLst/>
              <a:ahLst/>
              <a:cxnLst/>
              <a:rect l="l" t="t" r="r" b="b"/>
              <a:pathLst>
                <a:path w="2939415" h="2933065">
                  <a:moveTo>
                    <a:pt x="1469397" y="2932794"/>
                  </a:moveTo>
                  <a:lnTo>
                    <a:pt x="1420894" y="2932010"/>
                  </a:lnTo>
                  <a:lnTo>
                    <a:pt x="1372784" y="2929675"/>
                  </a:lnTo>
                  <a:lnTo>
                    <a:pt x="1325091" y="2925812"/>
                  </a:lnTo>
                  <a:lnTo>
                    <a:pt x="1277839" y="2920446"/>
                  </a:lnTo>
                  <a:lnTo>
                    <a:pt x="1231053" y="2913601"/>
                  </a:lnTo>
                  <a:lnTo>
                    <a:pt x="1184757" y="2905301"/>
                  </a:lnTo>
                  <a:lnTo>
                    <a:pt x="1138975" y="2895571"/>
                  </a:lnTo>
                  <a:lnTo>
                    <a:pt x="1093731" y="2884434"/>
                  </a:lnTo>
                  <a:lnTo>
                    <a:pt x="1049049" y="2871914"/>
                  </a:lnTo>
                  <a:lnTo>
                    <a:pt x="1004954" y="2858036"/>
                  </a:lnTo>
                  <a:lnTo>
                    <a:pt x="961470" y="2842824"/>
                  </a:lnTo>
                  <a:lnTo>
                    <a:pt x="918621" y="2826302"/>
                  </a:lnTo>
                  <a:lnTo>
                    <a:pt x="876431" y="2808494"/>
                  </a:lnTo>
                  <a:lnTo>
                    <a:pt x="834924" y="2789425"/>
                  </a:lnTo>
                  <a:lnTo>
                    <a:pt x="794125" y="2769118"/>
                  </a:lnTo>
                  <a:lnTo>
                    <a:pt x="754058" y="2747598"/>
                  </a:lnTo>
                  <a:lnTo>
                    <a:pt x="714746" y="2724888"/>
                  </a:lnTo>
                  <a:lnTo>
                    <a:pt x="676215" y="2701013"/>
                  </a:lnTo>
                  <a:lnTo>
                    <a:pt x="638489" y="2675998"/>
                  </a:lnTo>
                  <a:lnTo>
                    <a:pt x="601591" y="2649865"/>
                  </a:lnTo>
                  <a:lnTo>
                    <a:pt x="565545" y="2622640"/>
                  </a:lnTo>
                  <a:lnTo>
                    <a:pt x="530377" y="2594347"/>
                  </a:lnTo>
                  <a:lnTo>
                    <a:pt x="496110" y="2565009"/>
                  </a:lnTo>
                  <a:lnTo>
                    <a:pt x="462769" y="2534652"/>
                  </a:lnTo>
                  <a:lnTo>
                    <a:pt x="430377" y="2503298"/>
                  </a:lnTo>
                  <a:lnTo>
                    <a:pt x="398959" y="2470972"/>
                  </a:lnTo>
                  <a:lnTo>
                    <a:pt x="368539" y="2437699"/>
                  </a:lnTo>
                  <a:lnTo>
                    <a:pt x="339141" y="2403502"/>
                  </a:lnTo>
                  <a:lnTo>
                    <a:pt x="310789" y="2368405"/>
                  </a:lnTo>
                  <a:lnTo>
                    <a:pt x="283509" y="2332434"/>
                  </a:lnTo>
                  <a:lnTo>
                    <a:pt x="257323" y="2295611"/>
                  </a:lnTo>
                  <a:lnTo>
                    <a:pt x="232256" y="2257961"/>
                  </a:lnTo>
                  <a:lnTo>
                    <a:pt x="208332" y="2219509"/>
                  </a:lnTo>
                  <a:lnTo>
                    <a:pt x="185576" y="2180278"/>
                  </a:lnTo>
                  <a:lnTo>
                    <a:pt x="164011" y="2140293"/>
                  </a:lnTo>
                  <a:lnTo>
                    <a:pt x="143663" y="2099577"/>
                  </a:lnTo>
                  <a:lnTo>
                    <a:pt x="124554" y="2058155"/>
                  </a:lnTo>
                  <a:lnTo>
                    <a:pt x="106710" y="2016051"/>
                  </a:lnTo>
                  <a:lnTo>
                    <a:pt x="90154" y="1973289"/>
                  </a:lnTo>
                  <a:lnTo>
                    <a:pt x="74911" y="1929893"/>
                  </a:lnTo>
                  <a:lnTo>
                    <a:pt x="61004" y="1885888"/>
                  </a:lnTo>
                  <a:lnTo>
                    <a:pt x="48459" y="1841298"/>
                  </a:lnTo>
                  <a:lnTo>
                    <a:pt x="37299" y="1796146"/>
                  </a:lnTo>
                  <a:lnTo>
                    <a:pt x="27548" y="1750457"/>
                  </a:lnTo>
                  <a:lnTo>
                    <a:pt x="19231" y="1704255"/>
                  </a:lnTo>
                  <a:lnTo>
                    <a:pt x="12373" y="1657564"/>
                  </a:lnTo>
                  <a:lnTo>
                    <a:pt x="6996" y="1610409"/>
                  </a:lnTo>
                  <a:lnTo>
                    <a:pt x="3125" y="1562813"/>
                  </a:lnTo>
                  <a:lnTo>
                    <a:pt x="785" y="1514801"/>
                  </a:lnTo>
                  <a:lnTo>
                    <a:pt x="0" y="1466397"/>
                  </a:lnTo>
                  <a:lnTo>
                    <a:pt x="785" y="1417992"/>
                  </a:lnTo>
                  <a:lnTo>
                    <a:pt x="3125" y="1369980"/>
                  </a:lnTo>
                  <a:lnTo>
                    <a:pt x="6996" y="1322384"/>
                  </a:lnTo>
                  <a:lnTo>
                    <a:pt x="12373" y="1275229"/>
                  </a:lnTo>
                  <a:lnTo>
                    <a:pt x="19231" y="1228538"/>
                  </a:lnTo>
                  <a:lnTo>
                    <a:pt x="27548" y="1182336"/>
                  </a:lnTo>
                  <a:lnTo>
                    <a:pt x="37299" y="1136647"/>
                  </a:lnTo>
                  <a:lnTo>
                    <a:pt x="48459" y="1091496"/>
                  </a:lnTo>
                  <a:lnTo>
                    <a:pt x="61004" y="1046905"/>
                  </a:lnTo>
                  <a:lnTo>
                    <a:pt x="74911" y="1002900"/>
                  </a:lnTo>
                  <a:lnTo>
                    <a:pt x="90154" y="959504"/>
                  </a:lnTo>
                  <a:lnTo>
                    <a:pt x="106710" y="916742"/>
                  </a:lnTo>
                  <a:lnTo>
                    <a:pt x="124554" y="874638"/>
                  </a:lnTo>
                  <a:lnTo>
                    <a:pt x="143663" y="833216"/>
                  </a:lnTo>
                  <a:lnTo>
                    <a:pt x="164058" y="792415"/>
                  </a:lnTo>
                  <a:lnTo>
                    <a:pt x="185576" y="752515"/>
                  </a:lnTo>
                  <a:lnTo>
                    <a:pt x="208332" y="713284"/>
                  </a:lnTo>
                  <a:lnTo>
                    <a:pt x="232256" y="674832"/>
                  </a:lnTo>
                  <a:lnTo>
                    <a:pt x="257323" y="637182"/>
                  </a:lnTo>
                  <a:lnTo>
                    <a:pt x="283509" y="600360"/>
                  </a:lnTo>
                  <a:lnTo>
                    <a:pt x="310789" y="564388"/>
                  </a:lnTo>
                  <a:lnTo>
                    <a:pt x="339141" y="529292"/>
                  </a:lnTo>
                  <a:lnTo>
                    <a:pt x="368539" y="495095"/>
                  </a:lnTo>
                  <a:lnTo>
                    <a:pt x="398959" y="461821"/>
                  </a:lnTo>
                  <a:lnTo>
                    <a:pt x="430377" y="429496"/>
                  </a:lnTo>
                  <a:lnTo>
                    <a:pt x="462769" y="398142"/>
                  </a:lnTo>
                  <a:lnTo>
                    <a:pt x="496110" y="367784"/>
                  </a:lnTo>
                  <a:lnTo>
                    <a:pt x="530377" y="338446"/>
                  </a:lnTo>
                  <a:lnTo>
                    <a:pt x="565545" y="310153"/>
                  </a:lnTo>
                  <a:lnTo>
                    <a:pt x="601591" y="282928"/>
                  </a:lnTo>
                  <a:lnTo>
                    <a:pt x="638489" y="256795"/>
                  </a:lnTo>
                  <a:lnTo>
                    <a:pt x="676215" y="231780"/>
                  </a:lnTo>
                  <a:lnTo>
                    <a:pt x="714746" y="207905"/>
                  </a:lnTo>
                  <a:lnTo>
                    <a:pt x="754058" y="185196"/>
                  </a:lnTo>
                  <a:lnTo>
                    <a:pt x="794125" y="163675"/>
                  </a:lnTo>
                  <a:lnTo>
                    <a:pt x="834924" y="143368"/>
                  </a:lnTo>
                  <a:lnTo>
                    <a:pt x="876431" y="124299"/>
                  </a:lnTo>
                  <a:lnTo>
                    <a:pt x="918621" y="106491"/>
                  </a:lnTo>
                  <a:lnTo>
                    <a:pt x="961470" y="89969"/>
                  </a:lnTo>
                  <a:lnTo>
                    <a:pt x="1004954" y="74757"/>
                  </a:lnTo>
                  <a:lnTo>
                    <a:pt x="1049049" y="60879"/>
                  </a:lnTo>
                  <a:lnTo>
                    <a:pt x="1093731" y="48360"/>
                  </a:lnTo>
                  <a:lnTo>
                    <a:pt x="1138975" y="37222"/>
                  </a:lnTo>
                  <a:lnTo>
                    <a:pt x="1184757" y="27492"/>
                  </a:lnTo>
                  <a:lnTo>
                    <a:pt x="1231053" y="19192"/>
                  </a:lnTo>
                  <a:lnTo>
                    <a:pt x="1277839" y="12347"/>
                  </a:lnTo>
                  <a:lnTo>
                    <a:pt x="1325091" y="6981"/>
                  </a:lnTo>
                  <a:lnTo>
                    <a:pt x="1372784" y="3119"/>
                  </a:lnTo>
                  <a:lnTo>
                    <a:pt x="1420894" y="783"/>
                  </a:lnTo>
                  <a:lnTo>
                    <a:pt x="1469397" y="0"/>
                  </a:lnTo>
                  <a:lnTo>
                    <a:pt x="1520130" y="873"/>
                  </a:lnTo>
                  <a:lnTo>
                    <a:pt x="1570641" y="3482"/>
                  </a:lnTo>
                  <a:lnTo>
                    <a:pt x="1620891" y="7810"/>
                  </a:lnTo>
                  <a:lnTo>
                    <a:pt x="1670838" y="13840"/>
                  </a:lnTo>
                  <a:lnTo>
                    <a:pt x="1720442" y="21555"/>
                  </a:lnTo>
                  <a:lnTo>
                    <a:pt x="1769663" y="30938"/>
                  </a:lnTo>
                  <a:lnTo>
                    <a:pt x="1818459" y="41974"/>
                  </a:lnTo>
                  <a:lnTo>
                    <a:pt x="1866790" y="54644"/>
                  </a:lnTo>
                  <a:lnTo>
                    <a:pt x="1914616" y="68933"/>
                  </a:lnTo>
                  <a:lnTo>
                    <a:pt x="1961897" y="84823"/>
                  </a:lnTo>
                  <a:lnTo>
                    <a:pt x="2008590" y="102298"/>
                  </a:lnTo>
                  <a:lnTo>
                    <a:pt x="2054657" y="121341"/>
                  </a:lnTo>
                  <a:lnTo>
                    <a:pt x="2100057" y="141934"/>
                  </a:lnTo>
                  <a:lnTo>
                    <a:pt x="2144748" y="164063"/>
                  </a:lnTo>
                  <a:lnTo>
                    <a:pt x="2188691" y="187709"/>
                  </a:lnTo>
                  <a:lnTo>
                    <a:pt x="2231845" y="212855"/>
                  </a:lnTo>
                  <a:lnTo>
                    <a:pt x="2274169" y="239486"/>
                  </a:lnTo>
                  <a:lnTo>
                    <a:pt x="2315623" y="267585"/>
                  </a:lnTo>
                  <a:lnTo>
                    <a:pt x="2356166" y="297133"/>
                  </a:lnTo>
                  <a:lnTo>
                    <a:pt x="2395758" y="328116"/>
                  </a:lnTo>
                  <a:lnTo>
                    <a:pt x="2434358" y="360515"/>
                  </a:lnTo>
                  <a:lnTo>
                    <a:pt x="2471925" y="394315"/>
                  </a:lnTo>
                  <a:lnTo>
                    <a:pt x="2508420" y="429499"/>
                  </a:lnTo>
                  <a:lnTo>
                    <a:pt x="2543676" y="465917"/>
                  </a:lnTo>
                  <a:lnTo>
                    <a:pt x="2577546" y="503406"/>
                  </a:lnTo>
                  <a:lnTo>
                    <a:pt x="2610013" y="541926"/>
                  </a:lnTo>
                  <a:lnTo>
                    <a:pt x="2641060" y="581435"/>
                  </a:lnTo>
                  <a:lnTo>
                    <a:pt x="2670669" y="621894"/>
                  </a:lnTo>
                  <a:lnTo>
                    <a:pt x="2698825" y="663262"/>
                  </a:lnTo>
                  <a:lnTo>
                    <a:pt x="2725511" y="705498"/>
                  </a:lnTo>
                  <a:lnTo>
                    <a:pt x="2750709" y="748563"/>
                  </a:lnTo>
                  <a:lnTo>
                    <a:pt x="2774445" y="792501"/>
                  </a:lnTo>
                  <a:lnTo>
                    <a:pt x="2796576" y="837014"/>
                  </a:lnTo>
                  <a:lnTo>
                    <a:pt x="2817211" y="882320"/>
                  </a:lnTo>
                  <a:lnTo>
                    <a:pt x="2836292" y="928293"/>
                  </a:lnTo>
                  <a:lnTo>
                    <a:pt x="2853802" y="974891"/>
                  </a:lnTo>
                  <a:lnTo>
                    <a:pt x="2869724" y="1022075"/>
                  </a:lnTo>
                  <a:lnTo>
                    <a:pt x="2884041" y="1069803"/>
                  </a:lnTo>
                  <a:lnTo>
                    <a:pt x="2896737" y="1118036"/>
                  </a:lnTo>
                  <a:lnTo>
                    <a:pt x="2907794" y="1166734"/>
                  </a:lnTo>
                  <a:lnTo>
                    <a:pt x="2917196" y="1215854"/>
                  </a:lnTo>
                  <a:lnTo>
                    <a:pt x="2924927" y="1265358"/>
                  </a:lnTo>
                  <a:lnTo>
                    <a:pt x="2930968" y="1315205"/>
                  </a:lnTo>
                  <a:lnTo>
                    <a:pt x="2935305" y="1365354"/>
                  </a:lnTo>
                  <a:lnTo>
                    <a:pt x="2937919" y="1415765"/>
                  </a:lnTo>
                  <a:lnTo>
                    <a:pt x="2938794" y="1466397"/>
                  </a:lnTo>
                  <a:lnTo>
                    <a:pt x="2938008" y="1514801"/>
                  </a:lnTo>
                  <a:lnTo>
                    <a:pt x="2935668" y="1562813"/>
                  </a:lnTo>
                  <a:lnTo>
                    <a:pt x="2931798" y="1610409"/>
                  </a:lnTo>
                  <a:lnTo>
                    <a:pt x="2926421" y="1657564"/>
                  </a:lnTo>
                  <a:lnTo>
                    <a:pt x="2919562" y="1704255"/>
                  </a:lnTo>
                  <a:lnTo>
                    <a:pt x="2911245" y="1750457"/>
                  </a:lnTo>
                  <a:lnTo>
                    <a:pt x="2901494" y="1796146"/>
                  </a:lnTo>
                  <a:lnTo>
                    <a:pt x="2890334" y="1841298"/>
                  </a:lnTo>
                  <a:lnTo>
                    <a:pt x="2877789" y="1885888"/>
                  </a:lnTo>
                  <a:lnTo>
                    <a:pt x="2863883" y="1929893"/>
                  </a:lnTo>
                  <a:lnTo>
                    <a:pt x="2848639" y="1973289"/>
                  </a:lnTo>
                  <a:lnTo>
                    <a:pt x="2832083" y="2016051"/>
                  </a:lnTo>
                  <a:lnTo>
                    <a:pt x="2814239" y="2058155"/>
                  </a:lnTo>
                  <a:lnTo>
                    <a:pt x="2795130" y="2099577"/>
                  </a:lnTo>
                  <a:lnTo>
                    <a:pt x="2774782" y="2140293"/>
                  </a:lnTo>
                  <a:lnTo>
                    <a:pt x="2753217" y="2180278"/>
                  </a:lnTo>
                  <a:lnTo>
                    <a:pt x="2730461" y="2219509"/>
                  </a:lnTo>
                  <a:lnTo>
                    <a:pt x="2706537" y="2257961"/>
                  </a:lnTo>
                  <a:lnTo>
                    <a:pt x="2681471" y="2295611"/>
                  </a:lnTo>
                  <a:lnTo>
                    <a:pt x="2655285" y="2332434"/>
                  </a:lnTo>
                  <a:lnTo>
                    <a:pt x="2628004" y="2368405"/>
                  </a:lnTo>
                  <a:lnTo>
                    <a:pt x="2599652" y="2403502"/>
                  </a:lnTo>
                  <a:lnTo>
                    <a:pt x="2570255" y="2437699"/>
                  </a:lnTo>
                  <a:lnTo>
                    <a:pt x="2539835" y="2470972"/>
                  </a:lnTo>
                  <a:lnTo>
                    <a:pt x="2508416" y="2503298"/>
                  </a:lnTo>
                  <a:lnTo>
                    <a:pt x="2476024" y="2534652"/>
                  </a:lnTo>
                  <a:lnTo>
                    <a:pt x="2442683" y="2565009"/>
                  </a:lnTo>
                  <a:lnTo>
                    <a:pt x="2408416" y="2594347"/>
                  </a:lnTo>
                  <a:lnTo>
                    <a:pt x="2373248" y="2622640"/>
                  </a:lnTo>
                  <a:lnTo>
                    <a:pt x="2337202" y="2649865"/>
                  </a:lnTo>
                  <a:lnTo>
                    <a:pt x="2300304" y="2675998"/>
                  </a:lnTo>
                  <a:lnTo>
                    <a:pt x="2262578" y="2701013"/>
                  </a:lnTo>
                  <a:lnTo>
                    <a:pt x="2224047" y="2724888"/>
                  </a:lnTo>
                  <a:lnTo>
                    <a:pt x="2184735" y="2747598"/>
                  </a:lnTo>
                  <a:lnTo>
                    <a:pt x="2144668" y="2769118"/>
                  </a:lnTo>
                  <a:lnTo>
                    <a:pt x="2103869" y="2789425"/>
                  </a:lnTo>
                  <a:lnTo>
                    <a:pt x="2062362" y="2808494"/>
                  </a:lnTo>
                  <a:lnTo>
                    <a:pt x="2020172" y="2826302"/>
                  </a:lnTo>
                  <a:lnTo>
                    <a:pt x="1977323" y="2842824"/>
                  </a:lnTo>
                  <a:lnTo>
                    <a:pt x="1933839" y="2858036"/>
                  </a:lnTo>
                  <a:lnTo>
                    <a:pt x="1889744" y="2871914"/>
                  </a:lnTo>
                  <a:lnTo>
                    <a:pt x="1845062" y="2884434"/>
                  </a:lnTo>
                  <a:lnTo>
                    <a:pt x="1799818" y="2895571"/>
                  </a:lnTo>
                  <a:lnTo>
                    <a:pt x="1754036" y="2905301"/>
                  </a:lnTo>
                  <a:lnTo>
                    <a:pt x="1707740" y="2913601"/>
                  </a:lnTo>
                  <a:lnTo>
                    <a:pt x="1660954" y="2920446"/>
                  </a:lnTo>
                  <a:lnTo>
                    <a:pt x="1613702" y="2925812"/>
                  </a:lnTo>
                  <a:lnTo>
                    <a:pt x="1566010" y="2929675"/>
                  </a:lnTo>
                  <a:lnTo>
                    <a:pt x="1517900" y="2932010"/>
                  </a:lnTo>
                  <a:lnTo>
                    <a:pt x="1469397" y="2932794"/>
                  </a:lnTo>
                  <a:close/>
                </a:path>
              </a:pathLst>
            </a:custGeom>
            <a:solidFill>
              <a:srgbClr val="D699FF"/>
            </a:solidFill>
          </p:spPr>
          <p:txBody>
            <a:bodyPr wrap="square" lIns="0" tIns="0" rIns="0" bIns="0" rtlCol="0"/>
            <a:lstStyle/>
            <a:p>
              <a:endParaRPr sz="700"/>
            </a:p>
          </p:txBody>
        </p:sp>
        <p:sp>
          <p:nvSpPr>
            <p:cNvPr id="11" name="object 11"/>
            <p:cNvSpPr/>
            <p:nvPr/>
          </p:nvSpPr>
          <p:spPr>
            <a:xfrm>
              <a:off x="7599834" y="2698744"/>
              <a:ext cx="2939415" cy="2933065"/>
            </a:xfrm>
            <a:custGeom>
              <a:avLst/>
              <a:gdLst/>
              <a:ahLst/>
              <a:cxnLst/>
              <a:rect l="l" t="t" r="r" b="b"/>
              <a:pathLst>
                <a:path w="2939415" h="2933065">
                  <a:moveTo>
                    <a:pt x="0" y="1466397"/>
                  </a:moveTo>
                  <a:lnTo>
                    <a:pt x="785" y="1417992"/>
                  </a:lnTo>
                  <a:lnTo>
                    <a:pt x="3125" y="1369980"/>
                  </a:lnTo>
                  <a:lnTo>
                    <a:pt x="6996" y="1322384"/>
                  </a:lnTo>
                  <a:lnTo>
                    <a:pt x="12373" y="1275229"/>
                  </a:lnTo>
                  <a:lnTo>
                    <a:pt x="19231" y="1228538"/>
                  </a:lnTo>
                  <a:lnTo>
                    <a:pt x="27548" y="1182336"/>
                  </a:lnTo>
                  <a:lnTo>
                    <a:pt x="37299" y="1136647"/>
                  </a:lnTo>
                  <a:lnTo>
                    <a:pt x="48459" y="1091496"/>
                  </a:lnTo>
                  <a:lnTo>
                    <a:pt x="61004" y="1046905"/>
                  </a:lnTo>
                  <a:lnTo>
                    <a:pt x="74911" y="1002900"/>
                  </a:lnTo>
                  <a:lnTo>
                    <a:pt x="90154" y="959504"/>
                  </a:lnTo>
                  <a:lnTo>
                    <a:pt x="106710" y="916742"/>
                  </a:lnTo>
                  <a:lnTo>
                    <a:pt x="124554" y="874638"/>
                  </a:lnTo>
                  <a:lnTo>
                    <a:pt x="143663" y="833216"/>
                  </a:lnTo>
                  <a:lnTo>
                    <a:pt x="164011" y="792501"/>
                  </a:lnTo>
                  <a:lnTo>
                    <a:pt x="185576" y="752515"/>
                  </a:lnTo>
                  <a:lnTo>
                    <a:pt x="208332" y="713284"/>
                  </a:lnTo>
                  <a:lnTo>
                    <a:pt x="232256" y="674832"/>
                  </a:lnTo>
                  <a:lnTo>
                    <a:pt x="257323" y="637182"/>
                  </a:lnTo>
                  <a:lnTo>
                    <a:pt x="283509" y="600359"/>
                  </a:lnTo>
                  <a:lnTo>
                    <a:pt x="310789" y="564388"/>
                  </a:lnTo>
                  <a:lnTo>
                    <a:pt x="339141" y="529292"/>
                  </a:lnTo>
                  <a:lnTo>
                    <a:pt x="368539" y="495095"/>
                  </a:lnTo>
                  <a:lnTo>
                    <a:pt x="398959" y="461821"/>
                  </a:lnTo>
                  <a:lnTo>
                    <a:pt x="430377" y="429496"/>
                  </a:lnTo>
                  <a:lnTo>
                    <a:pt x="462769" y="398142"/>
                  </a:lnTo>
                  <a:lnTo>
                    <a:pt x="496110" y="367784"/>
                  </a:lnTo>
                  <a:lnTo>
                    <a:pt x="530377" y="338446"/>
                  </a:lnTo>
                  <a:lnTo>
                    <a:pt x="565545" y="310153"/>
                  </a:lnTo>
                  <a:lnTo>
                    <a:pt x="601591" y="282928"/>
                  </a:lnTo>
                  <a:lnTo>
                    <a:pt x="638489" y="256795"/>
                  </a:lnTo>
                  <a:lnTo>
                    <a:pt x="676215" y="231780"/>
                  </a:lnTo>
                  <a:lnTo>
                    <a:pt x="714746" y="207905"/>
                  </a:lnTo>
                  <a:lnTo>
                    <a:pt x="754058" y="185196"/>
                  </a:lnTo>
                  <a:lnTo>
                    <a:pt x="794125" y="163675"/>
                  </a:lnTo>
                  <a:lnTo>
                    <a:pt x="834924" y="143368"/>
                  </a:lnTo>
                  <a:lnTo>
                    <a:pt x="876431" y="124299"/>
                  </a:lnTo>
                  <a:lnTo>
                    <a:pt x="918621" y="106491"/>
                  </a:lnTo>
                  <a:lnTo>
                    <a:pt x="961470" y="89969"/>
                  </a:lnTo>
                  <a:lnTo>
                    <a:pt x="1004954" y="74757"/>
                  </a:lnTo>
                  <a:lnTo>
                    <a:pt x="1049049" y="60879"/>
                  </a:lnTo>
                  <a:lnTo>
                    <a:pt x="1093731" y="48360"/>
                  </a:lnTo>
                  <a:lnTo>
                    <a:pt x="1138975" y="37222"/>
                  </a:lnTo>
                  <a:lnTo>
                    <a:pt x="1184757" y="27492"/>
                  </a:lnTo>
                  <a:lnTo>
                    <a:pt x="1231053" y="19192"/>
                  </a:lnTo>
                  <a:lnTo>
                    <a:pt x="1277839" y="12347"/>
                  </a:lnTo>
                  <a:lnTo>
                    <a:pt x="1325091" y="6981"/>
                  </a:lnTo>
                  <a:lnTo>
                    <a:pt x="1372784" y="3119"/>
                  </a:lnTo>
                  <a:lnTo>
                    <a:pt x="1420894" y="783"/>
                  </a:lnTo>
                  <a:lnTo>
                    <a:pt x="1469397" y="0"/>
                  </a:lnTo>
                  <a:lnTo>
                    <a:pt x="1520130" y="873"/>
                  </a:lnTo>
                  <a:lnTo>
                    <a:pt x="1570641" y="3482"/>
                  </a:lnTo>
                  <a:lnTo>
                    <a:pt x="1620891" y="7810"/>
                  </a:lnTo>
                  <a:lnTo>
                    <a:pt x="1670838" y="13840"/>
                  </a:lnTo>
                  <a:lnTo>
                    <a:pt x="1720442" y="21555"/>
                  </a:lnTo>
                  <a:lnTo>
                    <a:pt x="1769662" y="30938"/>
                  </a:lnTo>
                  <a:lnTo>
                    <a:pt x="1818459" y="41974"/>
                  </a:lnTo>
                  <a:lnTo>
                    <a:pt x="1866790" y="54644"/>
                  </a:lnTo>
                  <a:lnTo>
                    <a:pt x="1914616" y="68933"/>
                  </a:lnTo>
                  <a:lnTo>
                    <a:pt x="1961896" y="84823"/>
                  </a:lnTo>
                  <a:lnTo>
                    <a:pt x="2008590" y="102298"/>
                  </a:lnTo>
                  <a:lnTo>
                    <a:pt x="2054657" y="121341"/>
                  </a:lnTo>
                  <a:lnTo>
                    <a:pt x="2100057" y="141934"/>
                  </a:lnTo>
                  <a:lnTo>
                    <a:pt x="2144748" y="164063"/>
                  </a:lnTo>
                  <a:lnTo>
                    <a:pt x="2188691" y="187709"/>
                  </a:lnTo>
                  <a:lnTo>
                    <a:pt x="2231845" y="212855"/>
                  </a:lnTo>
                  <a:lnTo>
                    <a:pt x="2274169" y="239486"/>
                  </a:lnTo>
                  <a:lnTo>
                    <a:pt x="2315623" y="267585"/>
                  </a:lnTo>
                  <a:lnTo>
                    <a:pt x="2356166" y="297133"/>
                  </a:lnTo>
                  <a:lnTo>
                    <a:pt x="2395758" y="328116"/>
                  </a:lnTo>
                  <a:lnTo>
                    <a:pt x="2434357" y="360515"/>
                  </a:lnTo>
                  <a:lnTo>
                    <a:pt x="2471925" y="394315"/>
                  </a:lnTo>
                  <a:lnTo>
                    <a:pt x="2508419" y="429499"/>
                  </a:lnTo>
                  <a:lnTo>
                    <a:pt x="2543676" y="465917"/>
                  </a:lnTo>
                  <a:lnTo>
                    <a:pt x="2577546" y="503406"/>
                  </a:lnTo>
                  <a:lnTo>
                    <a:pt x="2610013" y="541926"/>
                  </a:lnTo>
                  <a:lnTo>
                    <a:pt x="2641060" y="581435"/>
                  </a:lnTo>
                  <a:lnTo>
                    <a:pt x="2670669" y="621894"/>
                  </a:lnTo>
                  <a:lnTo>
                    <a:pt x="2698825" y="663262"/>
                  </a:lnTo>
                  <a:lnTo>
                    <a:pt x="2725510" y="705498"/>
                  </a:lnTo>
                  <a:lnTo>
                    <a:pt x="2750709" y="748563"/>
                  </a:lnTo>
                  <a:lnTo>
                    <a:pt x="2774402" y="792415"/>
                  </a:lnTo>
                  <a:lnTo>
                    <a:pt x="2796576" y="837014"/>
                  </a:lnTo>
                  <a:lnTo>
                    <a:pt x="2817211" y="882320"/>
                  </a:lnTo>
                  <a:lnTo>
                    <a:pt x="2836292" y="928293"/>
                  </a:lnTo>
                  <a:lnTo>
                    <a:pt x="2853802" y="974891"/>
                  </a:lnTo>
                  <a:lnTo>
                    <a:pt x="2869724" y="1022075"/>
                  </a:lnTo>
                  <a:lnTo>
                    <a:pt x="2884041" y="1069803"/>
                  </a:lnTo>
                  <a:lnTo>
                    <a:pt x="2896737" y="1118036"/>
                  </a:lnTo>
                  <a:lnTo>
                    <a:pt x="2907794" y="1166734"/>
                  </a:lnTo>
                  <a:lnTo>
                    <a:pt x="2917196" y="1215854"/>
                  </a:lnTo>
                  <a:lnTo>
                    <a:pt x="2924926" y="1265358"/>
                  </a:lnTo>
                  <a:lnTo>
                    <a:pt x="2930968" y="1315205"/>
                  </a:lnTo>
                  <a:lnTo>
                    <a:pt x="2935304" y="1365354"/>
                  </a:lnTo>
                  <a:lnTo>
                    <a:pt x="2937918" y="1415764"/>
                  </a:lnTo>
                  <a:lnTo>
                    <a:pt x="2938794" y="1466397"/>
                  </a:lnTo>
                  <a:lnTo>
                    <a:pt x="2938008" y="1514801"/>
                  </a:lnTo>
                  <a:lnTo>
                    <a:pt x="2935668" y="1562813"/>
                  </a:lnTo>
                  <a:lnTo>
                    <a:pt x="2931797" y="1610409"/>
                  </a:lnTo>
                  <a:lnTo>
                    <a:pt x="2926421" y="1657564"/>
                  </a:lnTo>
                  <a:lnTo>
                    <a:pt x="2919562" y="1704255"/>
                  </a:lnTo>
                  <a:lnTo>
                    <a:pt x="2911245" y="1750457"/>
                  </a:lnTo>
                  <a:lnTo>
                    <a:pt x="2901494" y="1796146"/>
                  </a:lnTo>
                  <a:lnTo>
                    <a:pt x="2890334" y="1841298"/>
                  </a:lnTo>
                  <a:lnTo>
                    <a:pt x="2877789" y="1885888"/>
                  </a:lnTo>
                  <a:lnTo>
                    <a:pt x="2863883" y="1929893"/>
                  </a:lnTo>
                  <a:lnTo>
                    <a:pt x="2848639" y="1973289"/>
                  </a:lnTo>
                  <a:lnTo>
                    <a:pt x="2832083" y="2016051"/>
                  </a:lnTo>
                  <a:lnTo>
                    <a:pt x="2814239" y="2058155"/>
                  </a:lnTo>
                  <a:lnTo>
                    <a:pt x="2795130" y="2099577"/>
                  </a:lnTo>
                  <a:lnTo>
                    <a:pt x="2774782" y="2140292"/>
                  </a:lnTo>
                  <a:lnTo>
                    <a:pt x="2753217" y="2180278"/>
                  </a:lnTo>
                  <a:lnTo>
                    <a:pt x="2730461" y="2219509"/>
                  </a:lnTo>
                  <a:lnTo>
                    <a:pt x="2706537" y="2257961"/>
                  </a:lnTo>
                  <a:lnTo>
                    <a:pt x="2681470" y="2295611"/>
                  </a:lnTo>
                  <a:lnTo>
                    <a:pt x="2655285" y="2332434"/>
                  </a:lnTo>
                  <a:lnTo>
                    <a:pt x="2628004" y="2368405"/>
                  </a:lnTo>
                  <a:lnTo>
                    <a:pt x="2599652" y="2403502"/>
                  </a:lnTo>
                  <a:lnTo>
                    <a:pt x="2570255" y="2437698"/>
                  </a:lnTo>
                  <a:lnTo>
                    <a:pt x="2539834" y="2470972"/>
                  </a:lnTo>
                  <a:lnTo>
                    <a:pt x="2508416" y="2503298"/>
                  </a:lnTo>
                  <a:lnTo>
                    <a:pt x="2476024" y="2534651"/>
                  </a:lnTo>
                  <a:lnTo>
                    <a:pt x="2442683" y="2565009"/>
                  </a:lnTo>
                  <a:lnTo>
                    <a:pt x="2408416" y="2594347"/>
                  </a:lnTo>
                  <a:lnTo>
                    <a:pt x="2373248" y="2622640"/>
                  </a:lnTo>
                  <a:lnTo>
                    <a:pt x="2337202" y="2649865"/>
                  </a:lnTo>
                  <a:lnTo>
                    <a:pt x="2300304" y="2675998"/>
                  </a:lnTo>
                  <a:lnTo>
                    <a:pt x="2262578" y="2701013"/>
                  </a:lnTo>
                  <a:lnTo>
                    <a:pt x="2224047" y="2724888"/>
                  </a:lnTo>
                  <a:lnTo>
                    <a:pt x="2184735" y="2747598"/>
                  </a:lnTo>
                  <a:lnTo>
                    <a:pt x="2144668" y="2769118"/>
                  </a:lnTo>
                  <a:lnTo>
                    <a:pt x="2103869" y="2789425"/>
                  </a:lnTo>
                  <a:lnTo>
                    <a:pt x="2062362" y="2808494"/>
                  </a:lnTo>
                  <a:lnTo>
                    <a:pt x="2020172" y="2826302"/>
                  </a:lnTo>
                  <a:lnTo>
                    <a:pt x="1977323" y="2842824"/>
                  </a:lnTo>
                  <a:lnTo>
                    <a:pt x="1933839" y="2858036"/>
                  </a:lnTo>
                  <a:lnTo>
                    <a:pt x="1889744" y="2871914"/>
                  </a:lnTo>
                  <a:lnTo>
                    <a:pt x="1845062" y="2884434"/>
                  </a:lnTo>
                  <a:lnTo>
                    <a:pt x="1799818" y="2895571"/>
                  </a:lnTo>
                  <a:lnTo>
                    <a:pt x="1754036" y="2905301"/>
                  </a:lnTo>
                  <a:lnTo>
                    <a:pt x="1707740" y="2913601"/>
                  </a:lnTo>
                  <a:lnTo>
                    <a:pt x="1660954" y="2920446"/>
                  </a:lnTo>
                  <a:lnTo>
                    <a:pt x="1613702" y="2925812"/>
                  </a:lnTo>
                  <a:lnTo>
                    <a:pt x="1566010" y="2929674"/>
                  </a:lnTo>
                  <a:lnTo>
                    <a:pt x="1517900" y="2932010"/>
                  </a:lnTo>
                  <a:lnTo>
                    <a:pt x="1469397" y="2932794"/>
                  </a:lnTo>
                  <a:lnTo>
                    <a:pt x="1420894" y="2932010"/>
                  </a:lnTo>
                  <a:lnTo>
                    <a:pt x="1372784" y="2929674"/>
                  </a:lnTo>
                  <a:lnTo>
                    <a:pt x="1325091" y="2925812"/>
                  </a:lnTo>
                  <a:lnTo>
                    <a:pt x="1277839" y="2920446"/>
                  </a:lnTo>
                  <a:lnTo>
                    <a:pt x="1231053" y="2913601"/>
                  </a:lnTo>
                  <a:lnTo>
                    <a:pt x="1184757" y="2905301"/>
                  </a:lnTo>
                  <a:lnTo>
                    <a:pt x="1138975" y="2895571"/>
                  </a:lnTo>
                  <a:lnTo>
                    <a:pt x="1093731" y="2884434"/>
                  </a:lnTo>
                  <a:lnTo>
                    <a:pt x="1049049" y="2871914"/>
                  </a:lnTo>
                  <a:lnTo>
                    <a:pt x="1004954" y="2858036"/>
                  </a:lnTo>
                  <a:lnTo>
                    <a:pt x="961470" y="2842824"/>
                  </a:lnTo>
                  <a:lnTo>
                    <a:pt x="918621" y="2826302"/>
                  </a:lnTo>
                  <a:lnTo>
                    <a:pt x="876431" y="2808494"/>
                  </a:lnTo>
                  <a:lnTo>
                    <a:pt x="834924" y="2789425"/>
                  </a:lnTo>
                  <a:lnTo>
                    <a:pt x="794125" y="2769118"/>
                  </a:lnTo>
                  <a:lnTo>
                    <a:pt x="754058" y="2747598"/>
                  </a:lnTo>
                  <a:lnTo>
                    <a:pt x="714746" y="2724888"/>
                  </a:lnTo>
                  <a:lnTo>
                    <a:pt x="676215" y="2701013"/>
                  </a:lnTo>
                  <a:lnTo>
                    <a:pt x="638489" y="2675998"/>
                  </a:lnTo>
                  <a:lnTo>
                    <a:pt x="601591" y="2649865"/>
                  </a:lnTo>
                  <a:lnTo>
                    <a:pt x="565545" y="2622640"/>
                  </a:lnTo>
                  <a:lnTo>
                    <a:pt x="530377" y="2594347"/>
                  </a:lnTo>
                  <a:lnTo>
                    <a:pt x="496110" y="2565009"/>
                  </a:lnTo>
                  <a:lnTo>
                    <a:pt x="462769" y="2534651"/>
                  </a:lnTo>
                  <a:lnTo>
                    <a:pt x="430377" y="2503298"/>
                  </a:lnTo>
                  <a:lnTo>
                    <a:pt x="398959" y="2470972"/>
                  </a:lnTo>
                  <a:lnTo>
                    <a:pt x="368539" y="2437698"/>
                  </a:lnTo>
                  <a:lnTo>
                    <a:pt x="339141" y="2403502"/>
                  </a:lnTo>
                  <a:lnTo>
                    <a:pt x="310789" y="2368405"/>
                  </a:lnTo>
                  <a:lnTo>
                    <a:pt x="283509" y="2332434"/>
                  </a:lnTo>
                  <a:lnTo>
                    <a:pt x="257323" y="2295611"/>
                  </a:lnTo>
                  <a:lnTo>
                    <a:pt x="232256" y="2257961"/>
                  </a:lnTo>
                  <a:lnTo>
                    <a:pt x="208332" y="2219509"/>
                  </a:lnTo>
                  <a:lnTo>
                    <a:pt x="185576" y="2180278"/>
                  </a:lnTo>
                  <a:lnTo>
                    <a:pt x="164011" y="2140292"/>
                  </a:lnTo>
                  <a:lnTo>
                    <a:pt x="143663" y="2099577"/>
                  </a:lnTo>
                  <a:lnTo>
                    <a:pt x="124554" y="2058155"/>
                  </a:lnTo>
                  <a:lnTo>
                    <a:pt x="106710" y="2016051"/>
                  </a:lnTo>
                  <a:lnTo>
                    <a:pt x="90154" y="1973289"/>
                  </a:lnTo>
                  <a:lnTo>
                    <a:pt x="74911" y="1929893"/>
                  </a:lnTo>
                  <a:lnTo>
                    <a:pt x="61004" y="1885888"/>
                  </a:lnTo>
                  <a:lnTo>
                    <a:pt x="48459" y="1841298"/>
                  </a:lnTo>
                  <a:lnTo>
                    <a:pt x="37299" y="1796146"/>
                  </a:lnTo>
                  <a:lnTo>
                    <a:pt x="27548" y="1750457"/>
                  </a:lnTo>
                  <a:lnTo>
                    <a:pt x="19231" y="1704255"/>
                  </a:lnTo>
                  <a:lnTo>
                    <a:pt x="12373" y="1657564"/>
                  </a:lnTo>
                  <a:lnTo>
                    <a:pt x="6996" y="1610409"/>
                  </a:lnTo>
                  <a:lnTo>
                    <a:pt x="3125" y="1562813"/>
                  </a:lnTo>
                  <a:lnTo>
                    <a:pt x="785" y="1514801"/>
                  </a:lnTo>
                  <a:lnTo>
                    <a:pt x="0" y="1466397"/>
                  </a:lnTo>
                  <a:close/>
                </a:path>
              </a:pathLst>
            </a:custGeom>
            <a:ln w="9524">
              <a:solidFill>
                <a:srgbClr val="595959"/>
              </a:solidFill>
            </a:ln>
          </p:spPr>
          <p:txBody>
            <a:bodyPr wrap="square" lIns="0" tIns="0" rIns="0" bIns="0" rtlCol="0"/>
            <a:lstStyle/>
            <a:p>
              <a:endParaRPr sz="700"/>
            </a:p>
          </p:txBody>
        </p:sp>
      </p:grpSp>
      <p:sp>
        <p:nvSpPr>
          <p:cNvPr id="12" name="object 12"/>
          <p:cNvSpPr txBox="1"/>
          <p:nvPr/>
        </p:nvSpPr>
        <p:spPr>
          <a:xfrm>
            <a:off x="4349005" y="1961953"/>
            <a:ext cx="358775" cy="221856"/>
          </a:xfrm>
          <a:prstGeom prst="rect">
            <a:avLst/>
          </a:prstGeom>
        </p:spPr>
        <p:txBody>
          <a:bodyPr vert="horz" wrap="square" lIns="0" tIns="6350" rIns="0" bIns="0" rtlCol="0">
            <a:spAutoFit/>
          </a:bodyPr>
          <a:lstStyle/>
          <a:p>
            <a:pPr marL="6350">
              <a:spcBef>
                <a:spcPts val="50"/>
              </a:spcBef>
            </a:pPr>
            <a:r>
              <a:rPr spc="-13" dirty="0"/>
              <a:t>LLM</a:t>
            </a:r>
            <a:endParaRPr/>
          </a:p>
        </p:txBody>
      </p:sp>
      <p:sp>
        <p:nvSpPr>
          <p:cNvPr id="13" name="object 13"/>
          <p:cNvSpPr txBox="1"/>
          <p:nvPr/>
        </p:nvSpPr>
        <p:spPr>
          <a:xfrm>
            <a:off x="5852088" y="1349997"/>
            <a:ext cx="2846705" cy="2683427"/>
          </a:xfrm>
          <a:prstGeom prst="rect">
            <a:avLst/>
          </a:prstGeom>
          <a:solidFill>
            <a:srgbClr val="D8D1E8"/>
          </a:solidFill>
          <a:ln w="9524">
            <a:solidFill>
              <a:srgbClr val="595959"/>
            </a:solidFill>
          </a:ln>
        </p:spPr>
        <p:txBody>
          <a:bodyPr vert="horz" wrap="square" lIns="0" tIns="84455" rIns="0" bIns="0" rtlCol="0">
            <a:spAutoFit/>
          </a:bodyPr>
          <a:lstStyle/>
          <a:p>
            <a:pPr marL="90488" marR="374650">
              <a:spcBef>
                <a:spcPts val="665"/>
              </a:spcBef>
            </a:pPr>
            <a:r>
              <a:rPr sz="1200" b="1" dirty="0">
                <a:solidFill>
                  <a:srgbClr val="9E9E9E"/>
                </a:solidFill>
                <a:latin typeface="Courier New"/>
                <a:cs typeface="Courier New"/>
              </a:rPr>
              <a:t>Q:</a:t>
            </a:r>
            <a:r>
              <a:rPr sz="1200" b="1" spc="-13" dirty="0">
                <a:solidFill>
                  <a:srgbClr val="9E9E9E"/>
                </a:solidFill>
                <a:latin typeface="Courier New"/>
                <a:cs typeface="Courier New"/>
              </a:rPr>
              <a:t> </a:t>
            </a:r>
            <a:r>
              <a:rPr sz="1200" b="1" dirty="0">
                <a:solidFill>
                  <a:srgbClr val="9E9E9E"/>
                </a:solidFill>
                <a:latin typeface="Courier New"/>
                <a:cs typeface="Courier New"/>
              </a:rPr>
              <a:t>Yes</a:t>
            </a:r>
            <a:r>
              <a:rPr sz="1200" b="1" spc="-8" dirty="0">
                <a:solidFill>
                  <a:srgbClr val="9E9E9E"/>
                </a:solidFill>
                <a:latin typeface="Courier New"/>
                <a:cs typeface="Courier New"/>
              </a:rPr>
              <a:t> </a:t>
            </a:r>
            <a:r>
              <a:rPr sz="1200" b="1" dirty="0">
                <a:solidFill>
                  <a:srgbClr val="9E9E9E"/>
                </a:solidFill>
                <a:latin typeface="Courier New"/>
                <a:cs typeface="Courier New"/>
              </a:rPr>
              <a:t>or</a:t>
            </a:r>
            <a:r>
              <a:rPr sz="1200" b="1" spc="-5" dirty="0">
                <a:solidFill>
                  <a:srgbClr val="9E9E9E"/>
                </a:solidFill>
                <a:latin typeface="Courier New"/>
                <a:cs typeface="Courier New"/>
              </a:rPr>
              <a:t> </a:t>
            </a:r>
            <a:r>
              <a:rPr sz="1200" b="1" dirty="0">
                <a:solidFill>
                  <a:srgbClr val="9E9E9E"/>
                </a:solidFill>
                <a:latin typeface="Courier New"/>
                <a:cs typeface="Courier New"/>
              </a:rPr>
              <a:t>no:</a:t>
            </a:r>
            <a:r>
              <a:rPr sz="1200" b="1" spc="-8" dirty="0">
                <a:solidFill>
                  <a:srgbClr val="9E9E9E"/>
                </a:solidFill>
                <a:latin typeface="Courier New"/>
                <a:cs typeface="Courier New"/>
              </a:rPr>
              <a:t> </a:t>
            </a:r>
            <a:r>
              <a:rPr sz="1200" b="1" dirty="0">
                <a:solidFill>
                  <a:srgbClr val="9E9E9E"/>
                </a:solidFill>
                <a:latin typeface="Courier New"/>
                <a:cs typeface="Courier New"/>
              </a:rPr>
              <a:t>Would</a:t>
            </a:r>
            <a:r>
              <a:rPr sz="1200" b="1" spc="-8" dirty="0">
                <a:solidFill>
                  <a:srgbClr val="9E9E9E"/>
                </a:solidFill>
                <a:latin typeface="Courier New"/>
                <a:cs typeface="Courier New"/>
              </a:rPr>
              <a:t> </a:t>
            </a:r>
            <a:r>
              <a:rPr sz="1200" b="1" dirty="0">
                <a:solidFill>
                  <a:srgbClr val="9E9E9E"/>
                </a:solidFill>
                <a:latin typeface="Courier New"/>
                <a:cs typeface="Courier New"/>
              </a:rPr>
              <a:t>a</a:t>
            </a:r>
            <a:r>
              <a:rPr sz="1200" b="1" spc="-5" dirty="0">
                <a:solidFill>
                  <a:srgbClr val="9E9E9E"/>
                </a:solidFill>
                <a:latin typeface="Courier New"/>
                <a:cs typeface="Courier New"/>
              </a:rPr>
              <a:t> </a:t>
            </a:r>
            <a:r>
              <a:rPr sz="1200" b="1" spc="-10" dirty="0">
                <a:solidFill>
                  <a:srgbClr val="9E9E9E"/>
                </a:solidFill>
                <a:latin typeface="Courier New"/>
                <a:cs typeface="Courier New"/>
              </a:rPr>
              <a:t>pear </a:t>
            </a:r>
            <a:r>
              <a:rPr sz="1200" b="1" dirty="0">
                <a:solidFill>
                  <a:srgbClr val="9E9E9E"/>
                </a:solidFill>
                <a:latin typeface="Courier New"/>
                <a:cs typeface="Courier New"/>
              </a:rPr>
              <a:t>sink</a:t>
            </a:r>
            <a:r>
              <a:rPr sz="1200" b="1" spc="-8" dirty="0">
                <a:solidFill>
                  <a:srgbClr val="9E9E9E"/>
                </a:solidFill>
                <a:latin typeface="Courier New"/>
                <a:cs typeface="Courier New"/>
              </a:rPr>
              <a:t> </a:t>
            </a:r>
            <a:r>
              <a:rPr sz="1200" b="1" dirty="0">
                <a:solidFill>
                  <a:srgbClr val="9E9E9E"/>
                </a:solidFill>
                <a:latin typeface="Courier New"/>
                <a:cs typeface="Courier New"/>
              </a:rPr>
              <a:t>in</a:t>
            </a:r>
            <a:r>
              <a:rPr sz="1200" b="1" spc="-8" dirty="0">
                <a:solidFill>
                  <a:srgbClr val="9E9E9E"/>
                </a:solidFill>
                <a:latin typeface="Courier New"/>
                <a:cs typeface="Courier New"/>
              </a:rPr>
              <a:t> </a:t>
            </a:r>
            <a:r>
              <a:rPr sz="1200" b="1" spc="-5" dirty="0">
                <a:solidFill>
                  <a:srgbClr val="9E9E9E"/>
                </a:solidFill>
                <a:latin typeface="Courier New"/>
                <a:cs typeface="Courier New"/>
              </a:rPr>
              <a:t>water?</a:t>
            </a:r>
            <a:endParaRPr sz="1200">
              <a:latin typeface="Courier New"/>
              <a:cs typeface="Courier New"/>
            </a:endParaRPr>
          </a:p>
          <a:p>
            <a:pPr marL="90488"/>
            <a:r>
              <a:rPr sz="1200" b="1" spc="-13" dirty="0">
                <a:solidFill>
                  <a:srgbClr val="9E9E9E"/>
                </a:solidFill>
                <a:latin typeface="Courier New"/>
                <a:cs typeface="Courier New"/>
              </a:rPr>
              <a:t>...</a:t>
            </a:r>
            <a:endParaRPr sz="1200">
              <a:latin typeface="Courier New"/>
              <a:cs typeface="Courier New"/>
            </a:endParaRPr>
          </a:p>
          <a:p>
            <a:pPr marL="90488"/>
            <a:r>
              <a:rPr sz="1200" b="1" spc="-13" dirty="0">
                <a:latin typeface="Courier New"/>
                <a:cs typeface="Courier New"/>
              </a:rPr>
              <a:t>...</a:t>
            </a:r>
            <a:endParaRPr sz="1200">
              <a:latin typeface="Courier New"/>
              <a:cs typeface="Courier New"/>
            </a:endParaRPr>
          </a:p>
          <a:p>
            <a:pPr marL="90488"/>
            <a:r>
              <a:rPr sz="1200" b="1" dirty="0">
                <a:solidFill>
                  <a:srgbClr val="757575"/>
                </a:solidFill>
                <a:latin typeface="Courier New"/>
                <a:cs typeface="Courier New"/>
              </a:rPr>
              <a:t>So</a:t>
            </a:r>
            <a:r>
              <a:rPr sz="1200" b="1" spc="-10" dirty="0">
                <a:solidFill>
                  <a:srgbClr val="757575"/>
                </a:solidFill>
                <a:latin typeface="Courier New"/>
                <a:cs typeface="Courier New"/>
              </a:rPr>
              <a:t> </a:t>
            </a:r>
            <a:r>
              <a:rPr sz="1200" b="1" dirty="0">
                <a:solidFill>
                  <a:srgbClr val="757575"/>
                </a:solidFill>
                <a:latin typeface="Courier New"/>
                <a:cs typeface="Courier New"/>
              </a:rPr>
              <a:t>the</a:t>
            </a:r>
            <a:r>
              <a:rPr sz="1200" b="1" spc="-8" dirty="0">
                <a:solidFill>
                  <a:srgbClr val="757575"/>
                </a:solidFill>
                <a:latin typeface="Courier New"/>
                <a:cs typeface="Courier New"/>
              </a:rPr>
              <a:t> </a:t>
            </a:r>
            <a:r>
              <a:rPr sz="1200" b="1" dirty="0">
                <a:solidFill>
                  <a:srgbClr val="757575"/>
                </a:solidFill>
                <a:latin typeface="Courier New"/>
                <a:cs typeface="Courier New"/>
              </a:rPr>
              <a:t>answer</a:t>
            </a:r>
            <a:r>
              <a:rPr sz="1200" b="1" spc="-8" dirty="0">
                <a:solidFill>
                  <a:srgbClr val="757575"/>
                </a:solidFill>
                <a:latin typeface="Courier New"/>
                <a:cs typeface="Courier New"/>
              </a:rPr>
              <a:t> </a:t>
            </a:r>
            <a:r>
              <a:rPr sz="1200" b="1" dirty="0">
                <a:solidFill>
                  <a:srgbClr val="757575"/>
                </a:solidFill>
                <a:latin typeface="Courier New"/>
                <a:cs typeface="Courier New"/>
              </a:rPr>
              <a:t>is</a:t>
            </a:r>
            <a:r>
              <a:rPr sz="1200" b="1" spc="-8" dirty="0">
                <a:solidFill>
                  <a:srgbClr val="757575"/>
                </a:solidFill>
                <a:latin typeface="Courier New"/>
                <a:cs typeface="Courier New"/>
              </a:rPr>
              <a:t> </a:t>
            </a:r>
            <a:r>
              <a:rPr sz="1200" b="1" spc="-13" dirty="0">
                <a:solidFill>
                  <a:srgbClr val="757575"/>
                </a:solidFill>
                <a:latin typeface="Courier New"/>
                <a:cs typeface="Courier New"/>
              </a:rPr>
              <a:t>no.</a:t>
            </a:r>
            <a:endParaRPr sz="1200">
              <a:latin typeface="Courier New"/>
              <a:cs typeface="Courier New"/>
            </a:endParaRPr>
          </a:p>
          <a:p>
            <a:pPr>
              <a:spcBef>
                <a:spcPts val="80"/>
              </a:spcBef>
            </a:pPr>
            <a:endParaRPr sz="1200">
              <a:latin typeface="Courier New"/>
              <a:cs typeface="Courier New"/>
            </a:endParaRPr>
          </a:p>
          <a:p>
            <a:pPr marL="90488" marR="100330"/>
            <a:r>
              <a:rPr sz="1200" b="1" dirty="0">
                <a:latin typeface="Courier New"/>
                <a:cs typeface="Courier New"/>
              </a:rPr>
              <a:t>The</a:t>
            </a:r>
            <a:r>
              <a:rPr sz="1200" b="1" spc="-15" dirty="0">
                <a:latin typeface="Courier New"/>
                <a:cs typeface="Courier New"/>
              </a:rPr>
              <a:t> </a:t>
            </a:r>
            <a:r>
              <a:rPr sz="1200" b="1" dirty="0">
                <a:latin typeface="Courier New"/>
                <a:cs typeface="Courier New"/>
              </a:rPr>
              <a:t>density</a:t>
            </a:r>
            <a:r>
              <a:rPr sz="1200" b="1" spc="-10" dirty="0">
                <a:latin typeface="Courier New"/>
                <a:cs typeface="Courier New"/>
              </a:rPr>
              <a:t> </a:t>
            </a:r>
            <a:r>
              <a:rPr sz="1200" b="1" dirty="0">
                <a:latin typeface="Courier New"/>
                <a:cs typeface="Courier New"/>
              </a:rPr>
              <a:t>of</a:t>
            </a:r>
            <a:r>
              <a:rPr sz="1200" b="1" spc="-8" dirty="0">
                <a:latin typeface="Courier New"/>
                <a:cs typeface="Courier New"/>
              </a:rPr>
              <a:t> </a:t>
            </a:r>
            <a:r>
              <a:rPr sz="1200" b="1" dirty="0">
                <a:latin typeface="Courier New"/>
                <a:cs typeface="Courier New"/>
              </a:rPr>
              <a:t>gold</a:t>
            </a:r>
            <a:r>
              <a:rPr sz="1200" b="1" spc="-10" dirty="0">
                <a:latin typeface="Courier New"/>
                <a:cs typeface="Courier New"/>
              </a:rPr>
              <a:t> </a:t>
            </a:r>
            <a:r>
              <a:rPr sz="1200" b="1" dirty="0">
                <a:latin typeface="Courier New"/>
                <a:cs typeface="Courier New"/>
              </a:rPr>
              <a:t>is</a:t>
            </a:r>
            <a:r>
              <a:rPr sz="1200" b="1" spc="-8" dirty="0">
                <a:latin typeface="Courier New"/>
                <a:cs typeface="Courier New"/>
              </a:rPr>
              <a:t> </a:t>
            </a:r>
            <a:r>
              <a:rPr sz="1200" b="1" spc="-10" dirty="0">
                <a:latin typeface="Courier New"/>
                <a:cs typeface="Courier New"/>
              </a:rPr>
              <a:t>19.3 </a:t>
            </a:r>
            <a:r>
              <a:rPr sz="1200" b="1" dirty="0">
                <a:latin typeface="Courier New"/>
                <a:cs typeface="Courier New"/>
              </a:rPr>
              <a:t>g/cm^3,</a:t>
            </a:r>
            <a:r>
              <a:rPr sz="1200" b="1" spc="-18" dirty="0">
                <a:latin typeface="Courier New"/>
                <a:cs typeface="Courier New"/>
              </a:rPr>
              <a:t> </a:t>
            </a:r>
            <a:r>
              <a:rPr sz="1200" b="1" dirty="0">
                <a:latin typeface="Courier New"/>
                <a:cs typeface="Courier New"/>
              </a:rPr>
              <a:t>which</a:t>
            </a:r>
            <a:r>
              <a:rPr sz="1200" b="1" spc="-10" dirty="0">
                <a:latin typeface="Courier New"/>
                <a:cs typeface="Courier New"/>
              </a:rPr>
              <a:t> </a:t>
            </a:r>
            <a:r>
              <a:rPr sz="1200" b="1" dirty="0">
                <a:latin typeface="Courier New"/>
                <a:cs typeface="Courier New"/>
              </a:rPr>
              <a:t>is</a:t>
            </a:r>
            <a:r>
              <a:rPr sz="1200" b="1" spc="-13" dirty="0">
                <a:latin typeface="Courier New"/>
                <a:cs typeface="Courier New"/>
              </a:rPr>
              <a:t> </a:t>
            </a:r>
            <a:r>
              <a:rPr sz="1200" b="1" dirty="0">
                <a:latin typeface="Courier New"/>
                <a:cs typeface="Courier New"/>
              </a:rPr>
              <a:t>much</a:t>
            </a:r>
            <a:r>
              <a:rPr sz="1200" b="1" spc="-10" dirty="0">
                <a:latin typeface="Courier New"/>
                <a:cs typeface="Courier New"/>
              </a:rPr>
              <a:t> </a:t>
            </a:r>
            <a:r>
              <a:rPr sz="1200" b="1" spc="-5" dirty="0">
                <a:latin typeface="Courier New"/>
                <a:cs typeface="Courier New"/>
              </a:rPr>
              <a:t>greater </a:t>
            </a:r>
            <a:r>
              <a:rPr sz="1200" b="1" dirty="0">
                <a:latin typeface="Courier New"/>
                <a:cs typeface="Courier New"/>
              </a:rPr>
              <a:t>than</a:t>
            </a:r>
            <a:r>
              <a:rPr sz="1200" b="1" spc="-15" dirty="0">
                <a:latin typeface="Courier New"/>
                <a:cs typeface="Courier New"/>
              </a:rPr>
              <a:t> </a:t>
            </a:r>
            <a:r>
              <a:rPr sz="1200" b="1" dirty="0">
                <a:latin typeface="Courier New"/>
                <a:cs typeface="Courier New"/>
              </a:rPr>
              <a:t>the</a:t>
            </a:r>
            <a:r>
              <a:rPr sz="1200" b="1" spc="-10" dirty="0">
                <a:latin typeface="Courier New"/>
                <a:cs typeface="Courier New"/>
              </a:rPr>
              <a:t> </a:t>
            </a:r>
            <a:r>
              <a:rPr sz="1200" b="1" dirty="0">
                <a:latin typeface="Courier New"/>
                <a:cs typeface="Courier New"/>
              </a:rPr>
              <a:t>density</a:t>
            </a:r>
            <a:r>
              <a:rPr sz="1200" b="1" spc="-10" dirty="0">
                <a:latin typeface="Courier New"/>
                <a:cs typeface="Courier New"/>
              </a:rPr>
              <a:t> </a:t>
            </a:r>
            <a:r>
              <a:rPr sz="1200" b="1" dirty="0">
                <a:latin typeface="Courier New"/>
                <a:cs typeface="Courier New"/>
              </a:rPr>
              <a:t>of</a:t>
            </a:r>
            <a:r>
              <a:rPr sz="1200" b="1" spc="-10" dirty="0">
                <a:latin typeface="Courier New"/>
                <a:cs typeface="Courier New"/>
              </a:rPr>
              <a:t> </a:t>
            </a:r>
            <a:r>
              <a:rPr sz="1200" b="1" spc="-5" dirty="0">
                <a:latin typeface="Courier New"/>
                <a:cs typeface="Courier New"/>
              </a:rPr>
              <a:t>water.</a:t>
            </a:r>
            <a:endParaRPr sz="1200">
              <a:latin typeface="Courier New"/>
              <a:cs typeface="Courier New"/>
            </a:endParaRPr>
          </a:p>
          <a:p>
            <a:pPr marL="90488" marR="191770"/>
            <a:r>
              <a:rPr sz="1200" b="1" dirty="0">
                <a:latin typeface="Courier New"/>
                <a:cs typeface="Courier New"/>
              </a:rPr>
              <a:t>Therefore,</a:t>
            </a:r>
            <a:r>
              <a:rPr sz="1200" b="1" spc="-13" dirty="0">
                <a:latin typeface="Courier New"/>
                <a:cs typeface="Courier New"/>
              </a:rPr>
              <a:t> </a:t>
            </a:r>
            <a:r>
              <a:rPr sz="1200" b="1" dirty="0">
                <a:latin typeface="Courier New"/>
                <a:cs typeface="Courier New"/>
              </a:rPr>
              <a:t>a</a:t>
            </a:r>
            <a:r>
              <a:rPr sz="1200" b="1" spc="-13" dirty="0">
                <a:latin typeface="Courier New"/>
                <a:cs typeface="Courier New"/>
              </a:rPr>
              <a:t> </a:t>
            </a:r>
            <a:r>
              <a:rPr sz="1200" b="1" dirty="0">
                <a:latin typeface="Courier New"/>
                <a:cs typeface="Courier New"/>
              </a:rPr>
              <a:t>gold</a:t>
            </a:r>
            <a:r>
              <a:rPr sz="1200" b="1" spc="-13" dirty="0">
                <a:latin typeface="Courier New"/>
                <a:cs typeface="Courier New"/>
              </a:rPr>
              <a:t> </a:t>
            </a:r>
            <a:r>
              <a:rPr sz="1200" b="1" dirty="0">
                <a:latin typeface="Courier New"/>
                <a:cs typeface="Courier New"/>
              </a:rPr>
              <a:t>ring</a:t>
            </a:r>
            <a:r>
              <a:rPr sz="1200" b="1" spc="-10" dirty="0">
                <a:latin typeface="Courier New"/>
                <a:cs typeface="Courier New"/>
              </a:rPr>
              <a:t> </a:t>
            </a:r>
            <a:r>
              <a:rPr sz="1200" b="1" spc="-5" dirty="0">
                <a:latin typeface="Courier New"/>
                <a:cs typeface="Courier New"/>
              </a:rPr>
              <a:t>would </a:t>
            </a:r>
            <a:r>
              <a:rPr sz="1200" b="1" dirty="0">
                <a:latin typeface="Courier New"/>
                <a:cs typeface="Courier New"/>
              </a:rPr>
              <a:t>sink</a:t>
            </a:r>
            <a:r>
              <a:rPr sz="1200" b="1" spc="-15" dirty="0">
                <a:latin typeface="Courier New"/>
                <a:cs typeface="Courier New"/>
              </a:rPr>
              <a:t> </a:t>
            </a:r>
            <a:r>
              <a:rPr sz="1200" b="1" dirty="0">
                <a:latin typeface="Courier New"/>
                <a:cs typeface="Courier New"/>
              </a:rPr>
              <a:t>to</a:t>
            </a:r>
            <a:r>
              <a:rPr sz="1200" b="1" spc="-8" dirty="0">
                <a:latin typeface="Courier New"/>
                <a:cs typeface="Courier New"/>
              </a:rPr>
              <a:t> </a:t>
            </a:r>
            <a:r>
              <a:rPr sz="1200" b="1" dirty="0">
                <a:latin typeface="Courier New"/>
                <a:cs typeface="Courier New"/>
              </a:rPr>
              <a:t>the</a:t>
            </a:r>
            <a:r>
              <a:rPr sz="1200" b="1" spc="-10" dirty="0">
                <a:latin typeface="Courier New"/>
                <a:cs typeface="Courier New"/>
              </a:rPr>
              <a:t> </a:t>
            </a:r>
            <a:r>
              <a:rPr sz="1200" b="1" dirty="0">
                <a:latin typeface="Courier New"/>
                <a:cs typeface="Courier New"/>
              </a:rPr>
              <a:t>bottom</a:t>
            </a:r>
            <a:r>
              <a:rPr sz="1200" b="1" spc="-8" dirty="0">
                <a:latin typeface="Courier New"/>
                <a:cs typeface="Courier New"/>
              </a:rPr>
              <a:t> </a:t>
            </a:r>
            <a:r>
              <a:rPr sz="1200" b="1" dirty="0">
                <a:latin typeface="Courier New"/>
                <a:cs typeface="Courier New"/>
              </a:rPr>
              <a:t>of</a:t>
            </a:r>
            <a:r>
              <a:rPr sz="1200" b="1" spc="-8" dirty="0">
                <a:latin typeface="Courier New"/>
                <a:cs typeface="Courier New"/>
              </a:rPr>
              <a:t> </a:t>
            </a:r>
            <a:r>
              <a:rPr sz="1200" b="1" spc="-25" dirty="0">
                <a:latin typeface="Courier New"/>
                <a:cs typeface="Courier New"/>
              </a:rPr>
              <a:t>a </a:t>
            </a:r>
            <a:r>
              <a:rPr sz="1200" b="1" dirty="0">
                <a:latin typeface="Courier New"/>
                <a:cs typeface="Courier New"/>
              </a:rPr>
              <a:t>swimming</a:t>
            </a:r>
            <a:r>
              <a:rPr sz="1200" b="1" spc="-18" dirty="0">
                <a:latin typeface="Courier New"/>
                <a:cs typeface="Courier New"/>
              </a:rPr>
              <a:t> </a:t>
            </a:r>
            <a:r>
              <a:rPr sz="1200" b="1" dirty="0">
                <a:latin typeface="Courier New"/>
                <a:cs typeface="Courier New"/>
              </a:rPr>
              <a:t>pool.</a:t>
            </a:r>
            <a:r>
              <a:rPr sz="1200" b="1" spc="-10" dirty="0">
                <a:latin typeface="Courier New"/>
                <a:cs typeface="Courier New"/>
              </a:rPr>
              <a:t> </a:t>
            </a:r>
            <a:r>
              <a:rPr sz="1200" b="1" dirty="0">
                <a:latin typeface="Courier New"/>
                <a:cs typeface="Courier New"/>
              </a:rPr>
              <a:t>So</a:t>
            </a:r>
            <a:r>
              <a:rPr sz="1200" b="1" spc="-13" dirty="0">
                <a:latin typeface="Courier New"/>
                <a:cs typeface="Courier New"/>
              </a:rPr>
              <a:t> </a:t>
            </a:r>
            <a:r>
              <a:rPr sz="1200" b="1" dirty="0">
                <a:latin typeface="Courier New"/>
                <a:cs typeface="Courier New"/>
              </a:rPr>
              <a:t>the</a:t>
            </a:r>
            <a:r>
              <a:rPr sz="1200" b="1" spc="-10" dirty="0">
                <a:latin typeface="Courier New"/>
                <a:cs typeface="Courier New"/>
              </a:rPr>
              <a:t> </a:t>
            </a:r>
            <a:r>
              <a:rPr sz="1200" b="1" spc="-5" dirty="0">
                <a:latin typeface="Courier New"/>
                <a:cs typeface="Courier New"/>
              </a:rPr>
              <a:t>answer </a:t>
            </a:r>
            <a:r>
              <a:rPr sz="1200" b="1" dirty="0">
                <a:latin typeface="Courier New"/>
                <a:cs typeface="Courier New"/>
              </a:rPr>
              <a:t>is</a:t>
            </a:r>
            <a:r>
              <a:rPr sz="1200" b="1" spc="-5" dirty="0">
                <a:latin typeface="Courier New"/>
                <a:cs typeface="Courier New"/>
              </a:rPr>
              <a:t> </a:t>
            </a:r>
            <a:r>
              <a:rPr sz="1200" b="1" spc="-10" dirty="0">
                <a:latin typeface="Courier New"/>
                <a:cs typeface="Courier New"/>
              </a:rPr>
              <a:t>yes.</a:t>
            </a:r>
            <a:endParaRPr sz="1200">
              <a:latin typeface="Courier New"/>
              <a:cs typeface="Courier New"/>
            </a:endParaRPr>
          </a:p>
        </p:txBody>
      </p:sp>
      <p:grpSp>
        <p:nvGrpSpPr>
          <p:cNvPr id="14" name="object 14"/>
          <p:cNvGrpSpPr/>
          <p:nvPr/>
        </p:nvGrpSpPr>
        <p:grpSpPr>
          <a:xfrm>
            <a:off x="365687" y="1586059"/>
            <a:ext cx="3256915" cy="1363980"/>
            <a:chOff x="731373" y="3172118"/>
            <a:chExt cx="6513830" cy="2727960"/>
          </a:xfrm>
        </p:grpSpPr>
        <p:sp>
          <p:nvSpPr>
            <p:cNvPr id="15" name="object 15"/>
            <p:cNvSpPr/>
            <p:nvPr/>
          </p:nvSpPr>
          <p:spPr>
            <a:xfrm>
              <a:off x="6331537" y="3254093"/>
              <a:ext cx="721360" cy="0"/>
            </a:xfrm>
            <a:custGeom>
              <a:avLst/>
              <a:gdLst/>
              <a:ahLst/>
              <a:cxnLst/>
              <a:rect l="l" t="t" r="r" b="b"/>
              <a:pathLst>
                <a:path w="721359">
                  <a:moveTo>
                    <a:pt x="0" y="0"/>
                  </a:moveTo>
                  <a:lnTo>
                    <a:pt x="721198" y="0"/>
                  </a:lnTo>
                </a:path>
              </a:pathLst>
            </a:custGeom>
            <a:ln w="38099">
              <a:solidFill>
                <a:srgbClr val="595959"/>
              </a:solidFill>
            </a:ln>
          </p:spPr>
          <p:txBody>
            <a:bodyPr wrap="square" lIns="0" tIns="0" rIns="0" bIns="0" rtlCol="0"/>
            <a:lstStyle/>
            <a:p>
              <a:endParaRPr sz="700"/>
            </a:p>
          </p:txBody>
        </p:sp>
        <p:pic>
          <p:nvPicPr>
            <p:cNvPr id="16" name="object 16"/>
            <p:cNvPicPr/>
            <p:nvPr/>
          </p:nvPicPr>
          <p:blipFill>
            <a:blip r:embed="rId2" cstate="print"/>
            <a:stretch>
              <a:fillRect/>
            </a:stretch>
          </p:blipFill>
          <p:spPr>
            <a:xfrm>
              <a:off x="7033685" y="3172118"/>
              <a:ext cx="210999" cy="163949"/>
            </a:xfrm>
            <a:prstGeom prst="rect">
              <a:avLst/>
            </a:prstGeom>
          </p:spPr>
        </p:pic>
        <p:sp>
          <p:nvSpPr>
            <p:cNvPr id="17" name="object 17"/>
            <p:cNvSpPr/>
            <p:nvPr/>
          </p:nvSpPr>
          <p:spPr>
            <a:xfrm>
              <a:off x="740898" y="3898392"/>
              <a:ext cx="5693410" cy="1991995"/>
            </a:xfrm>
            <a:custGeom>
              <a:avLst/>
              <a:gdLst/>
              <a:ahLst/>
              <a:cxnLst/>
              <a:rect l="l" t="t" r="r" b="b"/>
              <a:pathLst>
                <a:path w="5693410" h="1991995">
                  <a:moveTo>
                    <a:pt x="0" y="101749"/>
                  </a:moveTo>
                  <a:lnTo>
                    <a:pt x="7996" y="62142"/>
                  </a:lnTo>
                  <a:lnTo>
                    <a:pt x="29802" y="29799"/>
                  </a:lnTo>
                  <a:lnTo>
                    <a:pt x="62145" y="7995"/>
                  </a:lnTo>
                  <a:lnTo>
                    <a:pt x="101752" y="0"/>
                  </a:lnTo>
                  <a:lnTo>
                    <a:pt x="5591638" y="0"/>
                  </a:lnTo>
                  <a:lnTo>
                    <a:pt x="5630576" y="7746"/>
                  </a:lnTo>
                  <a:lnTo>
                    <a:pt x="5663588" y="29799"/>
                  </a:lnTo>
                  <a:lnTo>
                    <a:pt x="5685641" y="62812"/>
                  </a:lnTo>
                  <a:lnTo>
                    <a:pt x="5693388" y="101749"/>
                  </a:lnTo>
                  <a:lnTo>
                    <a:pt x="5693388" y="1890246"/>
                  </a:lnTo>
                  <a:lnTo>
                    <a:pt x="5685393" y="1929853"/>
                  </a:lnTo>
                  <a:lnTo>
                    <a:pt x="5663588" y="1962196"/>
                  </a:lnTo>
                  <a:lnTo>
                    <a:pt x="5631246" y="1984000"/>
                  </a:lnTo>
                  <a:lnTo>
                    <a:pt x="5591638" y="1991995"/>
                  </a:lnTo>
                  <a:lnTo>
                    <a:pt x="101752" y="1991995"/>
                  </a:lnTo>
                  <a:lnTo>
                    <a:pt x="62145" y="1984000"/>
                  </a:lnTo>
                  <a:lnTo>
                    <a:pt x="29802" y="1962196"/>
                  </a:lnTo>
                  <a:lnTo>
                    <a:pt x="7996" y="1929853"/>
                  </a:lnTo>
                  <a:lnTo>
                    <a:pt x="0" y="1890246"/>
                  </a:lnTo>
                  <a:lnTo>
                    <a:pt x="0" y="101749"/>
                  </a:lnTo>
                  <a:close/>
                </a:path>
              </a:pathLst>
            </a:custGeom>
            <a:ln w="19049">
              <a:solidFill>
                <a:srgbClr val="FF00FF"/>
              </a:solidFill>
            </a:ln>
          </p:spPr>
          <p:txBody>
            <a:bodyPr wrap="square" lIns="0" tIns="0" rIns="0" bIns="0" rtlCol="0"/>
            <a:lstStyle/>
            <a:p>
              <a:endParaRPr sz="700"/>
            </a:p>
          </p:txBody>
        </p:sp>
      </p:grpSp>
      <p:grpSp>
        <p:nvGrpSpPr>
          <p:cNvPr id="18" name="object 18"/>
          <p:cNvGrpSpPr/>
          <p:nvPr/>
        </p:nvGrpSpPr>
        <p:grpSpPr>
          <a:xfrm>
            <a:off x="5323252" y="1586059"/>
            <a:ext cx="456883" cy="82233"/>
            <a:chOff x="10646503" y="3172118"/>
            <a:chExt cx="913765" cy="164465"/>
          </a:xfrm>
        </p:grpSpPr>
        <p:sp>
          <p:nvSpPr>
            <p:cNvPr id="19" name="object 19"/>
            <p:cNvSpPr/>
            <p:nvPr/>
          </p:nvSpPr>
          <p:spPr>
            <a:xfrm>
              <a:off x="10646503" y="3254093"/>
              <a:ext cx="721360" cy="0"/>
            </a:xfrm>
            <a:custGeom>
              <a:avLst/>
              <a:gdLst/>
              <a:ahLst/>
              <a:cxnLst/>
              <a:rect l="l" t="t" r="r" b="b"/>
              <a:pathLst>
                <a:path w="721359">
                  <a:moveTo>
                    <a:pt x="0" y="0"/>
                  </a:moveTo>
                  <a:lnTo>
                    <a:pt x="721198" y="0"/>
                  </a:lnTo>
                </a:path>
              </a:pathLst>
            </a:custGeom>
            <a:ln w="38099">
              <a:solidFill>
                <a:srgbClr val="595959"/>
              </a:solidFill>
            </a:ln>
          </p:spPr>
          <p:txBody>
            <a:bodyPr wrap="square" lIns="0" tIns="0" rIns="0" bIns="0" rtlCol="0"/>
            <a:lstStyle/>
            <a:p>
              <a:endParaRPr sz="700"/>
            </a:p>
          </p:txBody>
        </p:sp>
        <p:pic>
          <p:nvPicPr>
            <p:cNvPr id="20" name="object 20"/>
            <p:cNvPicPr/>
            <p:nvPr/>
          </p:nvPicPr>
          <p:blipFill>
            <a:blip r:embed="rId2" cstate="print"/>
            <a:stretch>
              <a:fillRect/>
            </a:stretch>
          </p:blipFill>
          <p:spPr>
            <a:xfrm>
              <a:off x="11348652" y="3172118"/>
              <a:ext cx="210999" cy="163949"/>
            </a:xfrm>
            <a:prstGeom prst="rect">
              <a:avLst/>
            </a:prstGeom>
          </p:spPr>
        </p:pic>
      </p:grpSp>
      <p:sp>
        <p:nvSpPr>
          <p:cNvPr id="21" name="object 21"/>
          <p:cNvSpPr txBox="1"/>
          <p:nvPr/>
        </p:nvSpPr>
        <p:spPr>
          <a:xfrm>
            <a:off x="454737" y="1112451"/>
            <a:ext cx="573723" cy="206467"/>
          </a:xfrm>
          <a:prstGeom prst="rect">
            <a:avLst/>
          </a:prstGeom>
        </p:spPr>
        <p:txBody>
          <a:bodyPr vert="horz" wrap="square" lIns="0" tIns="6350" rIns="0" bIns="0" rtlCol="0">
            <a:spAutoFit/>
          </a:bodyPr>
          <a:lstStyle/>
          <a:p>
            <a:pPr marL="6350">
              <a:spcBef>
                <a:spcPts val="50"/>
              </a:spcBef>
            </a:pPr>
            <a:r>
              <a:rPr sz="1300" b="1" spc="-5" dirty="0">
                <a:solidFill>
                  <a:srgbClr val="FF00FF"/>
                </a:solidFill>
                <a:latin typeface="Lato"/>
                <a:cs typeface="Lato"/>
              </a:rPr>
              <a:t>Prompt</a:t>
            </a:r>
            <a:endParaRPr sz="1300">
              <a:latin typeface="Lato"/>
              <a:cs typeface="Lato"/>
            </a:endParaRPr>
          </a:p>
        </p:txBody>
      </p:sp>
      <p:sp>
        <p:nvSpPr>
          <p:cNvPr id="24" name="object 24"/>
          <p:cNvSpPr txBox="1"/>
          <p:nvPr/>
        </p:nvSpPr>
        <p:spPr>
          <a:xfrm>
            <a:off x="3433829" y="4292626"/>
            <a:ext cx="5443855" cy="158377"/>
          </a:xfrm>
          <a:prstGeom prst="rect">
            <a:avLst/>
          </a:prstGeom>
        </p:spPr>
        <p:txBody>
          <a:bodyPr vert="horz" wrap="square" lIns="0" tIns="4445" rIns="0" bIns="0" rtlCol="0">
            <a:spAutoFit/>
          </a:bodyPr>
          <a:lstStyle/>
          <a:p>
            <a:pPr marL="6350">
              <a:spcBef>
                <a:spcPts val="35"/>
              </a:spcBef>
            </a:pPr>
            <a:r>
              <a:rPr sz="1000" dirty="0">
                <a:latin typeface="Lato"/>
                <a:cs typeface="Lato"/>
              </a:rPr>
              <a:t>Source:</a:t>
            </a:r>
            <a:r>
              <a:rPr sz="1000" spc="-40" dirty="0">
                <a:latin typeface="Lato"/>
                <a:cs typeface="Lato"/>
              </a:rPr>
              <a:t> </a:t>
            </a:r>
            <a:r>
              <a:rPr sz="1000" spc="-13" dirty="0">
                <a:latin typeface="Lato"/>
                <a:cs typeface="Lato"/>
              </a:rPr>
              <a:t>Wei</a:t>
            </a:r>
            <a:r>
              <a:rPr sz="1000" spc="-40" dirty="0">
                <a:latin typeface="Lato"/>
                <a:cs typeface="Lato"/>
              </a:rPr>
              <a:t> </a:t>
            </a:r>
            <a:r>
              <a:rPr sz="1000" dirty="0">
                <a:latin typeface="Lato"/>
                <a:cs typeface="Lato"/>
              </a:rPr>
              <a:t>et</a:t>
            </a:r>
            <a:r>
              <a:rPr sz="1000" spc="-40" dirty="0">
                <a:latin typeface="Lato"/>
                <a:cs typeface="Lato"/>
              </a:rPr>
              <a:t> </a:t>
            </a:r>
            <a:r>
              <a:rPr sz="1000" dirty="0">
                <a:latin typeface="Lato"/>
                <a:cs typeface="Lato"/>
              </a:rPr>
              <a:t>al.</a:t>
            </a:r>
            <a:r>
              <a:rPr sz="1000" spc="-40" dirty="0">
                <a:latin typeface="Lato"/>
                <a:cs typeface="Lato"/>
              </a:rPr>
              <a:t> </a:t>
            </a:r>
            <a:r>
              <a:rPr sz="1000" spc="-10" dirty="0">
                <a:latin typeface="Lato"/>
                <a:cs typeface="Lato"/>
              </a:rPr>
              <a:t>2022,</a:t>
            </a:r>
            <a:r>
              <a:rPr sz="1000" spc="-40" dirty="0">
                <a:latin typeface="Lato"/>
                <a:cs typeface="Lato"/>
              </a:rPr>
              <a:t> </a:t>
            </a:r>
            <a:r>
              <a:rPr sz="1000" spc="-13" dirty="0">
                <a:latin typeface="Lato"/>
                <a:cs typeface="Lato"/>
              </a:rPr>
              <a:t>“Chain-</a:t>
            </a:r>
            <a:r>
              <a:rPr sz="1000" spc="-45" dirty="0">
                <a:latin typeface="Lato"/>
                <a:cs typeface="Lato"/>
              </a:rPr>
              <a:t>of-</a:t>
            </a:r>
            <a:r>
              <a:rPr sz="1000" spc="-10" dirty="0">
                <a:latin typeface="Lato"/>
                <a:cs typeface="Lato"/>
              </a:rPr>
              <a:t>Thought</a:t>
            </a:r>
            <a:r>
              <a:rPr sz="1000" spc="-40" dirty="0">
                <a:latin typeface="Lato"/>
                <a:cs typeface="Lato"/>
              </a:rPr>
              <a:t> </a:t>
            </a:r>
            <a:r>
              <a:rPr sz="1000" dirty="0">
                <a:latin typeface="Lato"/>
                <a:cs typeface="Lato"/>
              </a:rPr>
              <a:t>Prompting</a:t>
            </a:r>
            <a:r>
              <a:rPr sz="1000" spc="-40" dirty="0">
                <a:latin typeface="Lato"/>
                <a:cs typeface="Lato"/>
              </a:rPr>
              <a:t> </a:t>
            </a:r>
            <a:r>
              <a:rPr sz="1000" dirty="0">
                <a:latin typeface="Lato"/>
                <a:cs typeface="Lato"/>
              </a:rPr>
              <a:t>Elicits</a:t>
            </a:r>
            <a:r>
              <a:rPr sz="1000" spc="-40" dirty="0">
                <a:latin typeface="Lato"/>
                <a:cs typeface="Lato"/>
              </a:rPr>
              <a:t> </a:t>
            </a:r>
            <a:r>
              <a:rPr sz="1000" dirty="0">
                <a:latin typeface="Lato"/>
                <a:cs typeface="Lato"/>
              </a:rPr>
              <a:t>Reasoning</a:t>
            </a:r>
            <a:r>
              <a:rPr sz="1000" spc="-40" dirty="0">
                <a:latin typeface="Lato"/>
                <a:cs typeface="Lato"/>
              </a:rPr>
              <a:t> </a:t>
            </a:r>
            <a:r>
              <a:rPr sz="1000" dirty="0">
                <a:latin typeface="Lato"/>
                <a:cs typeface="Lato"/>
              </a:rPr>
              <a:t>in</a:t>
            </a:r>
            <a:r>
              <a:rPr sz="1000" spc="-38" dirty="0">
                <a:latin typeface="Lato"/>
                <a:cs typeface="Lato"/>
              </a:rPr>
              <a:t> </a:t>
            </a:r>
            <a:r>
              <a:rPr sz="1000" dirty="0">
                <a:latin typeface="Lato"/>
                <a:cs typeface="Lato"/>
              </a:rPr>
              <a:t>Large</a:t>
            </a:r>
            <a:r>
              <a:rPr sz="1000" spc="-40" dirty="0">
                <a:latin typeface="Lato"/>
                <a:cs typeface="Lato"/>
              </a:rPr>
              <a:t> </a:t>
            </a:r>
            <a:r>
              <a:rPr sz="1000" spc="-10" dirty="0">
                <a:latin typeface="Lato"/>
                <a:cs typeface="Lato"/>
              </a:rPr>
              <a:t>Language</a:t>
            </a:r>
            <a:r>
              <a:rPr sz="1000" spc="-40" dirty="0">
                <a:latin typeface="Lato"/>
                <a:cs typeface="Lato"/>
              </a:rPr>
              <a:t> </a:t>
            </a:r>
            <a:r>
              <a:rPr sz="1000" spc="-5" dirty="0">
                <a:latin typeface="Lato"/>
                <a:cs typeface="Lato"/>
              </a:rPr>
              <a:t>Models”</a:t>
            </a:r>
            <a:endParaRPr sz="1000">
              <a:latin typeface="Lato"/>
              <a:cs typeface="Lato"/>
            </a:endParaRPr>
          </a:p>
        </p:txBody>
      </p:sp>
      <p:sp>
        <p:nvSpPr>
          <p:cNvPr id="22" name="object 22"/>
          <p:cNvSpPr txBox="1"/>
          <p:nvPr/>
        </p:nvSpPr>
        <p:spPr>
          <a:xfrm>
            <a:off x="5936238" y="1112461"/>
            <a:ext cx="878205" cy="206467"/>
          </a:xfrm>
          <a:prstGeom prst="rect">
            <a:avLst/>
          </a:prstGeom>
        </p:spPr>
        <p:txBody>
          <a:bodyPr vert="horz" wrap="square" lIns="0" tIns="6350" rIns="0" bIns="0" rtlCol="0">
            <a:spAutoFit/>
          </a:bodyPr>
          <a:lstStyle/>
          <a:p>
            <a:pPr marL="6350">
              <a:spcBef>
                <a:spcPts val="50"/>
              </a:spcBef>
            </a:pPr>
            <a:r>
              <a:rPr sz="1300" b="1" spc="-5" dirty="0">
                <a:solidFill>
                  <a:srgbClr val="FF00FF"/>
                </a:solidFill>
                <a:latin typeface="Lato"/>
                <a:cs typeface="Lato"/>
              </a:rPr>
              <a:t>Completion</a:t>
            </a:r>
            <a:endParaRPr sz="1300">
              <a:latin typeface="Lato"/>
              <a:cs typeface="Lato"/>
            </a:endParaRPr>
          </a:p>
        </p:txBody>
      </p:sp>
      <p:sp>
        <p:nvSpPr>
          <p:cNvPr id="23" name="object 23"/>
          <p:cNvSpPr txBox="1"/>
          <p:nvPr/>
        </p:nvSpPr>
        <p:spPr>
          <a:xfrm>
            <a:off x="3849029" y="1112475"/>
            <a:ext cx="487363" cy="206467"/>
          </a:xfrm>
          <a:prstGeom prst="rect">
            <a:avLst/>
          </a:prstGeom>
        </p:spPr>
        <p:txBody>
          <a:bodyPr vert="horz" wrap="square" lIns="0" tIns="6350" rIns="0" bIns="0" rtlCol="0">
            <a:spAutoFit/>
          </a:bodyPr>
          <a:lstStyle/>
          <a:p>
            <a:pPr marL="6350">
              <a:spcBef>
                <a:spcPts val="50"/>
              </a:spcBef>
            </a:pPr>
            <a:r>
              <a:rPr sz="1300" b="1" spc="-5" dirty="0">
                <a:solidFill>
                  <a:srgbClr val="FF00FF"/>
                </a:solidFill>
                <a:latin typeface="Lato"/>
                <a:cs typeface="Lato"/>
              </a:rPr>
              <a:t>Model</a:t>
            </a:r>
            <a:endParaRPr sz="1300">
              <a:latin typeface="Lato"/>
              <a:cs typeface="Lato"/>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eform 5">
            <a:extLst>
              <a:ext uri="{FF2B5EF4-FFF2-40B4-BE49-F238E27FC236}">
                <a16:creationId xmlns:a16="http://schemas.microsoft.com/office/drawing/2014/main" id="{97EFAD2B-D902-584B-C670-1A771A4705EB}"/>
              </a:ext>
            </a:extLst>
          </p:cNvPr>
          <p:cNvSpPr>
            <a:spLocks/>
          </p:cNvSpPr>
          <p:nvPr/>
        </p:nvSpPr>
        <p:spPr bwMode="auto">
          <a:xfrm>
            <a:off x="1617398" y="1480355"/>
            <a:ext cx="2029505" cy="1659173"/>
          </a:xfrm>
          <a:custGeom>
            <a:avLst/>
            <a:gdLst>
              <a:gd name="T0" fmla="*/ 0 w 825"/>
              <a:gd name="T1" fmla="*/ 458 h 654"/>
              <a:gd name="T2" fmla="*/ 25 w 825"/>
              <a:gd name="T3" fmla="*/ 499 h 654"/>
              <a:gd name="T4" fmla="*/ 391 w 825"/>
              <a:gd name="T5" fmla="*/ 647 h 654"/>
              <a:gd name="T6" fmla="*/ 434 w 825"/>
              <a:gd name="T7" fmla="*/ 647 h 654"/>
              <a:gd name="T8" fmla="*/ 799 w 825"/>
              <a:gd name="T9" fmla="*/ 499 h 654"/>
              <a:gd name="T10" fmla="*/ 825 w 825"/>
              <a:gd name="T11" fmla="*/ 458 h 654"/>
              <a:gd name="T12" fmla="*/ 825 w 825"/>
              <a:gd name="T13" fmla="*/ 0 h 654"/>
              <a:gd name="T14" fmla="*/ 0 w 825"/>
              <a:gd name="T15" fmla="*/ 0 h 654"/>
              <a:gd name="T16" fmla="*/ 0 w 825"/>
              <a:gd name="T17" fmla="*/ 458 h 6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5" h="654">
                <a:moveTo>
                  <a:pt x="0" y="458"/>
                </a:moveTo>
                <a:cubicBezTo>
                  <a:pt x="0" y="475"/>
                  <a:pt x="10" y="491"/>
                  <a:pt x="25" y="499"/>
                </a:cubicBezTo>
                <a:cubicBezTo>
                  <a:pt x="391" y="647"/>
                  <a:pt x="391" y="647"/>
                  <a:pt x="391" y="647"/>
                </a:cubicBezTo>
                <a:cubicBezTo>
                  <a:pt x="404" y="654"/>
                  <a:pt x="420" y="654"/>
                  <a:pt x="434" y="647"/>
                </a:cubicBezTo>
                <a:cubicBezTo>
                  <a:pt x="799" y="499"/>
                  <a:pt x="799" y="499"/>
                  <a:pt x="799" y="499"/>
                </a:cubicBezTo>
                <a:cubicBezTo>
                  <a:pt x="815" y="491"/>
                  <a:pt x="825" y="475"/>
                  <a:pt x="825" y="458"/>
                </a:cubicBezTo>
                <a:cubicBezTo>
                  <a:pt x="825" y="0"/>
                  <a:pt x="825" y="0"/>
                  <a:pt x="825" y="0"/>
                </a:cubicBezTo>
                <a:cubicBezTo>
                  <a:pt x="0" y="0"/>
                  <a:pt x="0" y="0"/>
                  <a:pt x="0" y="0"/>
                </a:cubicBezTo>
                <a:lnTo>
                  <a:pt x="0" y="458"/>
                </a:lnTo>
                <a:close/>
              </a:path>
            </a:pathLst>
          </a:custGeom>
          <a:solidFill>
            <a:srgbClr val="DFC5FC"/>
          </a:solidFill>
          <a:ln w="6350">
            <a:noFill/>
            <a:round/>
            <a:headEnd/>
            <a:tailEnd/>
          </a:ln>
        </p:spPr>
        <p:txBody>
          <a:bodyPr vert="horz" wrap="square" lIns="81000" tIns="81000" rIns="27000" bIns="27000" numCol="1" anchor="t" anchorCtr="0" compatLnSpc="1">
            <a:prstTxWarp prst="textNoShape">
              <a:avLst/>
            </a:prstTxWarp>
          </a:bodyPr>
          <a:lstStyle/>
          <a:p>
            <a:pPr marL="189000">
              <a:lnSpc>
                <a:spcPct val="90000"/>
              </a:lnSpc>
              <a:spcBef>
                <a:spcPts val="450"/>
              </a:spcBef>
              <a:buClr>
                <a:srgbClr val="220001"/>
              </a:buClr>
              <a:buSzPct val="65000"/>
            </a:pPr>
            <a:r>
              <a:rPr lang="fr-FR" sz="1050" dirty="0">
                <a:latin typeface="+mn-lt"/>
                <a:cs typeface="+mn-cs"/>
              </a:rPr>
              <a:t>Optimising repetitive tasks </a:t>
            </a:r>
          </a:p>
          <a:p>
            <a:pPr marL="189000">
              <a:lnSpc>
                <a:spcPct val="90000"/>
              </a:lnSpc>
              <a:spcBef>
                <a:spcPts val="450"/>
              </a:spcBef>
              <a:buClr>
                <a:srgbClr val="220001"/>
              </a:buClr>
              <a:buSzPct val="65000"/>
            </a:pPr>
            <a:r>
              <a:rPr lang="fr-FR" sz="1050" dirty="0">
                <a:latin typeface="+mn-lt"/>
                <a:cs typeface="+mn-cs"/>
              </a:rPr>
              <a:t>Planning and project management</a:t>
            </a:r>
          </a:p>
          <a:p>
            <a:pPr marL="189000">
              <a:lnSpc>
                <a:spcPct val="90000"/>
              </a:lnSpc>
              <a:spcBef>
                <a:spcPts val="450"/>
              </a:spcBef>
              <a:buClr>
                <a:srgbClr val="220001"/>
              </a:buClr>
              <a:buSzPct val="65000"/>
            </a:pPr>
            <a:r>
              <a:rPr lang="fr-FR" sz="1050" dirty="0">
                <a:latin typeface="+mn-lt"/>
                <a:cs typeface="+mn-cs"/>
              </a:rPr>
              <a:t>Improving operational processes</a:t>
            </a:r>
          </a:p>
          <a:p>
            <a:pPr marL="189000">
              <a:lnSpc>
                <a:spcPct val="90000"/>
              </a:lnSpc>
              <a:spcBef>
                <a:spcPts val="450"/>
              </a:spcBef>
              <a:buClr>
                <a:srgbClr val="220001"/>
              </a:buClr>
              <a:buSzPct val="65000"/>
            </a:pPr>
            <a:r>
              <a:rPr lang="fr-FR" sz="1050" dirty="0">
                <a:latin typeface="+mn-lt"/>
                <a:cs typeface="+mn-cs"/>
              </a:rPr>
              <a:t>Forecasting models</a:t>
            </a:r>
          </a:p>
        </p:txBody>
      </p:sp>
      <p:sp>
        <p:nvSpPr>
          <p:cNvPr id="10" name="Freeform 7">
            <a:extLst>
              <a:ext uri="{FF2B5EF4-FFF2-40B4-BE49-F238E27FC236}">
                <a16:creationId xmlns:a16="http://schemas.microsoft.com/office/drawing/2014/main" id="{F67934B6-0F14-8600-7BC5-37DD220AB26B}"/>
              </a:ext>
            </a:extLst>
          </p:cNvPr>
          <p:cNvSpPr>
            <a:spLocks/>
          </p:cNvSpPr>
          <p:nvPr/>
        </p:nvSpPr>
        <p:spPr bwMode="auto">
          <a:xfrm>
            <a:off x="1617398" y="1146766"/>
            <a:ext cx="2029505" cy="333589"/>
          </a:xfrm>
          <a:custGeom>
            <a:avLst/>
            <a:gdLst>
              <a:gd name="T0" fmla="*/ 778 w 825"/>
              <a:gd name="T1" fmla="*/ 0 h 135"/>
              <a:gd name="T2" fmla="*/ 47 w 825"/>
              <a:gd name="T3" fmla="*/ 0 h 135"/>
              <a:gd name="T4" fmla="*/ 0 w 825"/>
              <a:gd name="T5" fmla="*/ 46 h 135"/>
              <a:gd name="T6" fmla="*/ 0 w 825"/>
              <a:gd name="T7" fmla="*/ 135 h 135"/>
              <a:gd name="T8" fmla="*/ 825 w 825"/>
              <a:gd name="T9" fmla="*/ 135 h 135"/>
              <a:gd name="T10" fmla="*/ 825 w 825"/>
              <a:gd name="T11" fmla="*/ 46 h 135"/>
              <a:gd name="T12" fmla="*/ 778 w 825"/>
              <a:gd name="T13" fmla="*/ 0 h 135"/>
            </a:gdLst>
            <a:ahLst/>
            <a:cxnLst>
              <a:cxn ang="0">
                <a:pos x="T0" y="T1"/>
              </a:cxn>
              <a:cxn ang="0">
                <a:pos x="T2" y="T3"/>
              </a:cxn>
              <a:cxn ang="0">
                <a:pos x="T4" y="T5"/>
              </a:cxn>
              <a:cxn ang="0">
                <a:pos x="T6" y="T7"/>
              </a:cxn>
              <a:cxn ang="0">
                <a:pos x="T8" y="T9"/>
              </a:cxn>
              <a:cxn ang="0">
                <a:pos x="T10" y="T11"/>
              </a:cxn>
              <a:cxn ang="0">
                <a:pos x="T12" y="T13"/>
              </a:cxn>
            </a:cxnLst>
            <a:rect l="0" t="0" r="r" b="b"/>
            <a:pathLst>
              <a:path w="825" h="135">
                <a:moveTo>
                  <a:pt x="778" y="0"/>
                </a:moveTo>
                <a:cubicBezTo>
                  <a:pt x="47" y="0"/>
                  <a:pt x="47" y="0"/>
                  <a:pt x="47" y="0"/>
                </a:cubicBezTo>
                <a:cubicBezTo>
                  <a:pt x="21" y="0"/>
                  <a:pt x="0" y="21"/>
                  <a:pt x="0" y="46"/>
                </a:cubicBezTo>
                <a:cubicBezTo>
                  <a:pt x="0" y="135"/>
                  <a:pt x="0" y="135"/>
                  <a:pt x="0" y="135"/>
                </a:cubicBezTo>
                <a:cubicBezTo>
                  <a:pt x="825" y="135"/>
                  <a:pt x="825" y="135"/>
                  <a:pt x="825" y="135"/>
                </a:cubicBezTo>
                <a:cubicBezTo>
                  <a:pt x="825" y="46"/>
                  <a:pt x="825" y="46"/>
                  <a:pt x="825" y="46"/>
                </a:cubicBezTo>
                <a:cubicBezTo>
                  <a:pt x="825" y="21"/>
                  <a:pt x="804" y="0"/>
                  <a:pt x="778" y="0"/>
                </a:cubicBezTo>
                <a:close/>
              </a:path>
            </a:pathLst>
          </a:custGeom>
          <a:solidFill>
            <a:srgbClr val="A364D9"/>
          </a:solidFill>
          <a:ln w="6350">
            <a:noFill/>
            <a:round/>
            <a:headEnd/>
            <a:tailEnd/>
          </a:ln>
        </p:spPr>
        <p:txBody>
          <a:bodyPr vert="horz" wrap="square" lIns="68580" tIns="34290" rIns="68580" bIns="34290" numCol="1" anchor="ctr" anchorCtr="0" compatLnSpc="1">
            <a:prstTxWarp prst="textNoShape">
              <a:avLst/>
            </a:prstTxWarp>
            <a:noAutofit/>
          </a:bodyPr>
          <a:lstStyle/>
          <a:p>
            <a:pPr algn="ctr"/>
            <a:r>
              <a:rPr lang="fr-FR" sz="1050" b="1" dirty="0">
                <a:solidFill>
                  <a:schemeClr val="bg1"/>
                </a:solidFill>
              </a:rPr>
              <a:t>Optimisation</a:t>
            </a:r>
          </a:p>
        </p:txBody>
      </p:sp>
      <p:sp>
        <p:nvSpPr>
          <p:cNvPr id="9" name="Freeform 6">
            <a:extLst>
              <a:ext uri="{FF2B5EF4-FFF2-40B4-BE49-F238E27FC236}">
                <a16:creationId xmlns:a16="http://schemas.microsoft.com/office/drawing/2014/main" id="{C96D5EF6-6345-D2B3-0C1C-9E8768228300}"/>
              </a:ext>
            </a:extLst>
          </p:cNvPr>
          <p:cNvSpPr>
            <a:spLocks/>
          </p:cNvSpPr>
          <p:nvPr/>
        </p:nvSpPr>
        <p:spPr bwMode="auto">
          <a:xfrm>
            <a:off x="2693808" y="3428242"/>
            <a:ext cx="2029505" cy="1278679"/>
          </a:xfrm>
          <a:custGeom>
            <a:avLst/>
            <a:gdLst>
              <a:gd name="T0" fmla="*/ 0 w 825"/>
              <a:gd name="T1" fmla="*/ 503 h 549"/>
              <a:gd name="T2" fmla="*/ 47 w 825"/>
              <a:gd name="T3" fmla="*/ 549 h 549"/>
              <a:gd name="T4" fmla="*/ 778 w 825"/>
              <a:gd name="T5" fmla="*/ 549 h 549"/>
              <a:gd name="T6" fmla="*/ 825 w 825"/>
              <a:gd name="T7" fmla="*/ 503 h 549"/>
              <a:gd name="T8" fmla="*/ 825 w 825"/>
              <a:gd name="T9" fmla="*/ 0 h 549"/>
              <a:gd name="T10" fmla="*/ 0 w 825"/>
              <a:gd name="T11" fmla="*/ 0 h 549"/>
              <a:gd name="T12" fmla="*/ 0 w 825"/>
              <a:gd name="T13" fmla="*/ 503 h 549"/>
            </a:gdLst>
            <a:ahLst/>
            <a:cxnLst>
              <a:cxn ang="0">
                <a:pos x="T0" y="T1"/>
              </a:cxn>
              <a:cxn ang="0">
                <a:pos x="T2" y="T3"/>
              </a:cxn>
              <a:cxn ang="0">
                <a:pos x="T4" y="T5"/>
              </a:cxn>
              <a:cxn ang="0">
                <a:pos x="T6" y="T7"/>
              </a:cxn>
              <a:cxn ang="0">
                <a:pos x="T8" y="T9"/>
              </a:cxn>
              <a:cxn ang="0">
                <a:pos x="T10" y="T11"/>
              </a:cxn>
              <a:cxn ang="0">
                <a:pos x="T12" y="T13"/>
              </a:cxn>
            </a:cxnLst>
            <a:rect l="0" t="0" r="r" b="b"/>
            <a:pathLst>
              <a:path w="825" h="549">
                <a:moveTo>
                  <a:pt x="0" y="503"/>
                </a:moveTo>
                <a:cubicBezTo>
                  <a:pt x="0" y="528"/>
                  <a:pt x="21" y="549"/>
                  <a:pt x="47" y="549"/>
                </a:cubicBezTo>
                <a:cubicBezTo>
                  <a:pt x="778" y="549"/>
                  <a:pt x="778" y="549"/>
                  <a:pt x="778" y="549"/>
                </a:cubicBezTo>
                <a:cubicBezTo>
                  <a:pt x="804" y="549"/>
                  <a:pt x="825" y="528"/>
                  <a:pt x="825" y="503"/>
                </a:cubicBezTo>
                <a:cubicBezTo>
                  <a:pt x="825" y="0"/>
                  <a:pt x="825" y="0"/>
                  <a:pt x="825" y="0"/>
                </a:cubicBezTo>
                <a:cubicBezTo>
                  <a:pt x="0" y="0"/>
                  <a:pt x="0" y="0"/>
                  <a:pt x="0" y="0"/>
                </a:cubicBezTo>
                <a:lnTo>
                  <a:pt x="0" y="503"/>
                </a:lnTo>
                <a:close/>
              </a:path>
            </a:pathLst>
          </a:custGeom>
          <a:solidFill>
            <a:srgbClr val="93D3FD"/>
          </a:solidFill>
          <a:ln w="6350">
            <a:noFill/>
            <a:round/>
            <a:headEnd/>
            <a:tailEnd/>
          </a:ln>
        </p:spPr>
        <p:txBody>
          <a:bodyPr vert="horz" wrap="square" lIns="81000" tIns="81000" rIns="27000" bIns="27000" numCol="1" anchor="t" anchorCtr="0" compatLnSpc="1">
            <a:prstTxWarp prst="textNoShape">
              <a:avLst/>
            </a:prstTxWarp>
          </a:bodyPr>
          <a:lstStyle/>
          <a:p>
            <a:pPr marL="189000">
              <a:lnSpc>
                <a:spcPct val="90000"/>
              </a:lnSpc>
              <a:spcBef>
                <a:spcPts val="450"/>
              </a:spcBef>
              <a:buClr>
                <a:srgbClr val="220001"/>
              </a:buClr>
              <a:buSzPct val="65000"/>
            </a:pPr>
            <a:r>
              <a:rPr lang="en-GB" sz="1050" dirty="0"/>
              <a:t>Includes rich context within the prompt to influence the AI's response. It helps in generating more relevant and contextually appropriate answers.</a:t>
            </a:r>
            <a:endParaRPr lang="fr-FR" sz="1050" dirty="0">
              <a:latin typeface="+mn-lt"/>
              <a:cs typeface="+mn-cs"/>
            </a:endParaRPr>
          </a:p>
        </p:txBody>
      </p:sp>
      <p:sp>
        <p:nvSpPr>
          <p:cNvPr id="11" name="Freeform 8">
            <a:extLst>
              <a:ext uri="{FF2B5EF4-FFF2-40B4-BE49-F238E27FC236}">
                <a16:creationId xmlns:a16="http://schemas.microsoft.com/office/drawing/2014/main" id="{54B5E8AA-6BD8-3344-71E6-C36AB050B9F4}"/>
              </a:ext>
            </a:extLst>
          </p:cNvPr>
          <p:cNvSpPr>
            <a:spLocks/>
          </p:cNvSpPr>
          <p:nvPr/>
        </p:nvSpPr>
        <p:spPr bwMode="auto">
          <a:xfrm>
            <a:off x="2693808" y="2836691"/>
            <a:ext cx="2029505" cy="591551"/>
          </a:xfrm>
          <a:custGeom>
            <a:avLst/>
            <a:gdLst>
              <a:gd name="T0" fmla="*/ 799 w 825"/>
              <a:gd name="T1" fmla="*/ 155 h 240"/>
              <a:gd name="T2" fmla="*/ 434 w 825"/>
              <a:gd name="T3" fmla="*/ 7 h 240"/>
              <a:gd name="T4" fmla="*/ 391 w 825"/>
              <a:gd name="T5" fmla="*/ 7 h 240"/>
              <a:gd name="T6" fmla="*/ 25 w 825"/>
              <a:gd name="T7" fmla="*/ 155 h 240"/>
              <a:gd name="T8" fmla="*/ 0 w 825"/>
              <a:gd name="T9" fmla="*/ 196 h 240"/>
              <a:gd name="T10" fmla="*/ 0 w 825"/>
              <a:gd name="T11" fmla="*/ 240 h 240"/>
              <a:gd name="T12" fmla="*/ 825 w 825"/>
              <a:gd name="T13" fmla="*/ 240 h 240"/>
              <a:gd name="T14" fmla="*/ 825 w 825"/>
              <a:gd name="T15" fmla="*/ 196 h 240"/>
              <a:gd name="T16" fmla="*/ 799 w 825"/>
              <a:gd name="T17" fmla="*/ 155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5" h="240">
                <a:moveTo>
                  <a:pt x="799" y="155"/>
                </a:moveTo>
                <a:cubicBezTo>
                  <a:pt x="434" y="7"/>
                  <a:pt x="434" y="7"/>
                  <a:pt x="434" y="7"/>
                </a:cubicBezTo>
                <a:cubicBezTo>
                  <a:pt x="420" y="0"/>
                  <a:pt x="404" y="0"/>
                  <a:pt x="391" y="7"/>
                </a:cubicBezTo>
                <a:cubicBezTo>
                  <a:pt x="25" y="155"/>
                  <a:pt x="25" y="155"/>
                  <a:pt x="25" y="155"/>
                </a:cubicBezTo>
                <a:cubicBezTo>
                  <a:pt x="10" y="163"/>
                  <a:pt x="0" y="179"/>
                  <a:pt x="0" y="196"/>
                </a:cubicBezTo>
                <a:cubicBezTo>
                  <a:pt x="0" y="240"/>
                  <a:pt x="0" y="240"/>
                  <a:pt x="0" y="240"/>
                </a:cubicBezTo>
                <a:cubicBezTo>
                  <a:pt x="825" y="240"/>
                  <a:pt x="825" y="240"/>
                  <a:pt x="825" y="240"/>
                </a:cubicBezTo>
                <a:cubicBezTo>
                  <a:pt x="825" y="196"/>
                  <a:pt x="825" y="196"/>
                  <a:pt x="825" y="196"/>
                </a:cubicBezTo>
                <a:cubicBezTo>
                  <a:pt x="825" y="179"/>
                  <a:pt x="815" y="163"/>
                  <a:pt x="799" y="155"/>
                </a:cubicBezTo>
                <a:close/>
              </a:path>
            </a:pathLst>
          </a:custGeom>
          <a:solidFill>
            <a:srgbClr val="0070C0"/>
          </a:solidFill>
          <a:ln w="6350">
            <a:noFill/>
            <a:round/>
            <a:headEnd/>
            <a:tailEnd/>
          </a:ln>
        </p:spPr>
        <p:txBody>
          <a:bodyPr vert="horz" wrap="square" lIns="68580" tIns="189000" rIns="68580" bIns="34290" numCol="1" anchor="ctr" anchorCtr="0" compatLnSpc="1">
            <a:prstTxWarp prst="textNoShape">
              <a:avLst/>
            </a:prstTxWarp>
            <a:noAutofit/>
          </a:bodyPr>
          <a:lstStyle/>
          <a:p>
            <a:pPr algn="ctr">
              <a:lnSpc>
                <a:spcPct val="90000"/>
              </a:lnSpc>
            </a:pPr>
            <a:r>
              <a:rPr lang="en-GB" sz="1050" b="1" dirty="0">
                <a:solidFill>
                  <a:schemeClr val="bg1"/>
                </a:solidFill>
              </a:rPr>
              <a:t>Contextual </a:t>
            </a:r>
          </a:p>
          <a:p>
            <a:pPr algn="ctr">
              <a:lnSpc>
                <a:spcPct val="90000"/>
              </a:lnSpc>
            </a:pPr>
            <a:r>
              <a:rPr lang="en-GB" sz="1050" b="1" dirty="0">
                <a:solidFill>
                  <a:schemeClr val="bg1"/>
                </a:solidFill>
              </a:rPr>
              <a:t>Prompting</a:t>
            </a:r>
            <a:endParaRPr lang="fr-FR" sz="1050" b="1" dirty="0">
              <a:solidFill>
                <a:schemeClr val="bg1"/>
              </a:solidFill>
            </a:endParaRPr>
          </a:p>
        </p:txBody>
      </p:sp>
      <p:sp>
        <p:nvSpPr>
          <p:cNvPr id="13" name="Freeform 5">
            <a:extLst>
              <a:ext uri="{FF2B5EF4-FFF2-40B4-BE49-F238E27FC236}">
                <a16:creationId xmlns:a16="http://schemas.microsoft.com/office/drawing/2014/main" id="{03435CE7-8145-F3B0-9214-A5F10264F9CD}"/>
              </a:ext>
            </a:extLst>
          </p:cNvPr>
          <p:cNvSpPr>
            <a:spLocks/>
          </p:cNvSpPr>
          <p:nvPr/>
        </p:nvSpPr>
        <p:spPr bwMode="auto">
          <a:xfrm>
            <a:off x="3770218" y="1480355"/>
            <a:ext cx="2029505" cy="1659173"/>
          </a:xfrm>
          <a:custGeom>
            <a:avLst/>
            <a:gdLst>
              <a:gd name="T0" fmla="*/ 0 w 825"/>
              <a:gd name="T1" fmla="*/ 458 h 654"/>
              <a:gd name="T2" fmla="*/ 25 w 825"/>
              <a:gd name="T3" fmla="*/ 499 h 654"/>
              <a:gd name="T4" fmla="*/ 391 w 825"/>
              <a:gd name="T5" fmla="*/ 647 h 654"/>
              <a:gd name="T6" fmla="*/ 434 w 825"/>
              <a:gd name="T7" fmla="*/ 647 h 654"/>
              <a:gd name="T8" fmla="*/ 799 w 825"/>
              <a:gd name="T9" fmla="*/ 499 h 654"/>
              <a:gd name="T10" fmla="*/ 825 w 825"/>
              <a:gd name="T11" fmla="*/ 458 h 654"/>
              <a:gd name="T12" fmla="*/ 825 w 825"/>
              <a:gd name="T13" fmla="*/ 0 h 654"/>
              <a:gd name="T14" fmla="*/ 0 w 825"/>
              <a:gd name="T15" fmla="*/ 0 h 654"/>
              <a:gd name="T16" fmla="*/ 0 w 825"/>
              <a:gd name="T17" fmla="*/ 458 h 6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5" h="654">
                <a:moveTo>
                  <a:pt x="0" y="458"/>
                </a:moveTo>
                <a:cubicBezTo>
                  <a:pt x="0" y="475"/>
                  <a:pt x="10" y="491"/>
                  <a:pt x="25" y="499"/>
                </a:cubicBezTo>
                <a:cubicBezTo>
                  <a:pt x="391" y="647"/>
                  <a:pt x="391" y="647"/>
                  <a:pt x="391" y="647"/>
                </a:cubicBezTo>
                <a:cubicBezTo>
                  <a:pt x="404" y="654"/>
                  <a:pt x="420" y="654"/>
                  <a:pt x="434" y="647"/>
                </a:cubicBezTo>
                <a:cubicBezTo>
                  <a:pt x="799" y="499"/>
                  <a:pt x="799" y="499"/>
                  <a:pt x="799" y="499"/>
                </a:cubicBezTo>
                <a:cubicBezTo>
                  <a:pt x="815" y="491"/>
                  <a:pt x="825" y="475"/>
                  <a:pt x="825" y="458"/>
                </a:cubicBezTo>
                <a:cubicBezTo>
                  <a:pt x="825" y="0"/>
                  <a:pt x="825" y="0"/>
                  <a:pt x="825" y="0"/>
                </a:cubicBezTo>
                <a:cubicBezTo>
                  <a:pt x="0" y="0"/>
                  <a:pt x="0" y="0"/>
                  <a:pt x="0" y="0"/>
                </a:cubicBezTo>
                <a:lnTo>
                  <a:pt x="0" y="458"/>
                </a:lnTo>
                <a:close/>
              </a:path>
            </a:pathLst>
          </a:custGeom>
          <a:solidFill>
            <a:srgbClr val="DFC5FC"/>
          </a:solidFill>
          <a:ln w="6350">
            <a:noFill/>
            <a:round/>
            <a:headEnd/>
            <a:tailEnd/>
          </a:ln>
        </p:spPr>
        <p:txBody>
          <a:bodyPr vert="horz" wrap="square" lIns="81000" tIns="81000" rIns="27000" bIns="27000" numCol="1" anchor="t" anchorCtr="0" compatLnSpc="1">
            <a:prstTxWarp prst="textNoShape">
              <a:avLst/>
            </a:prstTxWarp>
          </a:bodyPr>
          <a:lstStyle/>
          <a:p>
            <a:pPr marL="189000">
              <a:lnSpc>
                <a:spcPct val="90000"/>
              </a:lnSpc>
              <a:spcBef>
                <a:spcPts val="450"/>
              </a:spcBef>
              <a:buClr>
                <a:srgbClr val="220001"/>
              </a:buClr>
              <a:buSzPct val="65000"/>
            </a:pPr>
            <a:r>
              <a:rPr lang="fr-FR" sz="1050" dirty="0">
                <a:latin typeface="+mn-lt"/>
                <a:cs typeface="+mn-cs"/>
              </a:rPr>
              <a:t>Image and infographic content</a:t>
            </a:r>
          </a:p>
          <a:p>
            <a:pPr marL="189000">
              <a:lnSpc>
                <a:spcPct val="90000"/>
              </a:lnSpc>
              <a:spcBef>
                <a:spcPts val="450"/>
              </a:spcBef>
              <a:buClr>
                <a:srgbClr val="220001"/>
              </a:buClr>
              <a:buSzPct val="65000"/>
            </a:pPr>
            <a:r>
              <a:rPr lang="fr-FR" sz="1050" dirty="0">
                <a:latin typeface="+mn-lt"/>
                <a:cs typeface="+mn-cs"/>
              </a:rPr>
              <a:t>Video, audio and music content</a:t>
            </a:r>
          </a:p>
          <a:p>
            <a:pPr marL="189000">
              <a:lnSpc>
                <a:spcPct val="90000"/>
              </a:lnSpc>
              <a:spcBef>
                <a:spcPts val="450"/>
              </a:spcBef>
              <a:buClr>
                <a:srgbClr val="220001"/>
              </a:buClr>
              <a:buSzPct val="65000"/>
            </a:pPr>
            <a:r>
              <a:rPr lang="fr-FR" sz="1050" dirty="0">
                <a:latin typeface="+mn-lt"/>
                <a:cs typeface="+mn-cs"/>
              </a:rPr>
              <a:t>Translation</a:t>
            </a:r>
          </a:p>
          <a:p>
            <a:pPr marL="189000">
              <a:lnSpc>
                <a:spcPct val="90000"/>
              </a:lnSpc>
              <a:spcBef>
                <a:spcPts val="450"/>
              </a:spcBef>
              <a:buClr>
                <a:srgbClr val="220001"/>
              </a:buClr>
              <a:buSzPct val="65000"/>
            </a:pPr>
            <a:r>
              <a:rPr lang="fr-FR" sz="1050" dirty="0">
                <a:latin typeface="+mn-lt"/>
                <a:cs typeface="+mn-cs"/>
              </a:rPr>
              <a:t>UX design, websites</a:t>
            </a:r>
          </a:p>
          <a:p>
            <a:pPr marL="189000">
              <a:lnSpc>
                <a:spcPct val="90000"/>
              </a:lnSpc>
              <a:spcBef>
                <a:spcPts val="450"/>
              </a:spcBef>
              <a:buClr>
                <a:srgbClr val="220001"/>
              </a:buClr>
              <a:buSzPct val="65000"/>
            </a:pPr>
            <a:r>
              <a:rPr lang="fr-FR" sz="1050" dirty="0">
                <a:latin typeface="+mn-lt"/>
                <a:cs typeface="+mn-cs"/>
              </a:rPr>
              <a:t>Writing texts and articles</a:t>
            </a:r>
          </a:p>
        </p:txBody>
      </p:sp>
      <p:sp>
        <p:nvSpPr>
          <p:cNvPr id="14" name="Freeform 7">
            <a:extLst>
              <a:ext uri="{FF2B5EF4-FFF2-40B4-BE49-F238E27FC236}">
                <a16:creationId xmlns:a16="http://schemas.microsoft.com/office/drawing/2014/main" id="{7C5D6F79-A683-525D-35FB-E9E378DDB3BD}"/>
              </a:ext>
            </a:extLst>
          </p:cNvPr>
          <p:cNvSpPr>
            <a:spLocks/>
          </p:cNvSpPr>
          <p:nvPr/>
        </p:nvSpPr>
        <p:spPr bwMode="auto">
          <a:xfrm>
            <a:off x="3770218" y="1146766"/>
            <a:ext cx="2029505" cy="333589"/>
          </a:xfrm>
          <a:custGeom>
            <a:avLst/>
            <a:gdLst>
              <a:gd name="T0" fmla="*/ 778 w 825"/>
              <a:gd name="T1" fmla="*/ 0 h 135"/>
              <a:gd name="T2" fmla="*/ 47 w 825"/>
              <a:gd name="T3" fmla="*/ 0 h 135"/>
              <a:gd name="T4" fmla="*/ 0 w 825"/>
              <a:gd name="T5" fmla="*/ 46 h 135"/>
              <a:gd name="T6" fmla="*/ 0 w 825"/>
              <a:gd name="T7" fmla="*/ 135 h 135"/>
              <a:gd name="T8" fmla="*/ 825 w 825"/>
              <a:gd name="T9" fmla="*/ 135 h 135"/>
              <a:gd name="T10" fmla="*/ 825 w 825"/>
              <a:gd name="T11" fmla="*/ 46 h 135"/>
              <a:gd name="T12" fmla="*/ 778 w 825"/>
              <a:gd name="T13" fmla="*/ 0 h 135"/>
            </a:gdLst>
            <a:ahLst/>
            <a:cxnLst>
              <a:cxn ang="0">
                <a:pos x="T0" y="T1"/>
              </a:cxn>
              <a:cxn ang="0">
                <a:pos x="T2" y="T3"/>
              </a:cxn>
              <a:cxn ang="0">
                <a:pos x="T4" y="T5"/>
              </a:cxn>
              <a:cxn ang="0">
                <a:pos x="T6" y="T7"/>
              </a:cxn>
              <a:cxn ang="0">
                <a:pos x="T8" y="T9"/>
              </a:cxn>
              <a:cxn ang="0">
                <a:pos x="T10" y="T11"/>
              </a:cxn>
              <a:cxn ang="0">
                <a:pos x="T12" y="T13"/>
              </a:cxn>
            </a:cxnLst>
            <a:rect l="0" t="0" r="r" b="b"/>
            <a:pathLst>
              <a:path w="825" h="135">
                <a:moveTo>
                  <a:pt x="778" y="0"/>
                </a:moveTo>
                <a:cubicBezTo>
                  <a:pt x="47" y="0"/>
                  <a:pt x="47" y="0"/>
                  <a:pt x="47" y="0"/>
                </a:cubicBezTo>
                <a:cubicBezTo>
                  <a:pt x="21" y="0"/>
                  <a:pt x="0" y="21"/>
                  <a:pt x="0" y="46"/>
                </a:cubicBezTo>
                <a:cubicBezTo>
                  <a:pt x="0" y="135"/>
                  <a:pt x="0" y="135"/>
                  <a:pt x="0" y="135"/>
                </a:cubicBezTo>
                <a:cubicBezTo>
                  <a:pt x="825" y="135"/>
                  <a:pt x="825" y="135"/>
                  <a:pt x="825" y="135"/>
                </a:cubicBezTo>
                <a:cubicBezTo>
                  <a:pt x="825" y="46"/>
                  <a:pt x="825" y="46"/>
                  <a:pt x="825" y="46"/>
                </a:cubicBezTo>
                <a:cubicBezTo>
                  <a:pt x="825" y="21"/>
                  <a:pt x="804" y="0"/>
                  <a:pt x="778" y="0"/>
                </a:cubicBezTo>
                <a:close/>
              </a:path>
            </a:pathLst>
          </a:custGeom>
          <a:solidFill>
            <a:srgbClr val="A364D9"/>
          </a:solidFill>
          <a:ln w="6350">
            <a:noFill/>
            <a:round/>
            <a:headEnd/>
            <a:tailEnd/>
          </a:ln>
        </p:spPr>
        <p:txBody>
          <a:bodyPr vert="horz" wrap="square" lIns="68580" tIns="34290" rIns="68580" bIns="34290" numCol="1" anchor="ctr" anchorCtr="0" compatLnSpc="1">
            <a:prstTxWarp prst="textNoShape">
              <a:avLst/>
            </a:prstTxWarp>
            <a:noAutofit/>
          </a:bodyPr>
          <a:lstStyle/>
          <a:p>
            <a:pPr algn="ctr"/>
            <a:r>
              <a:rPr lang="fr-FR" sz="1050" b="1">
                <a:solidFill>
                  <a:schemeClr val="bg1"/>
                </a:solidFill>
              </a:rPr>
              <a:t>Content production</a:t>
            </a:r>
            <a:endParaRPr lang="fr-FR" sz="1050" b="1" dirty="0">
              <a:solidFill>
                <a:schemeClr val="bg1"/>
              </a:solidFill>
            </a:endParaRPr>
          </a:p>
        </p:txBody>
      </p:sp>
      <p:sp>
        <p:nvSpPr>
          <p:cNvPr id="15" name="Freeform 5">
            <a:extLst>
              <a:ext uri="{FF2B5EF4-FFF2-40B4-BE49-F238E27FC236}">
                <a16:creationId xmlns:a16="http://schemas.microsoft.com/office/drawing/2014/main" id="{16F4388A-65BB-E7BF-4CB8-752264FFED45}"/>
              </a:ext>
            </a:extLst>
          </p:cNvPr>
          <p:cNvSpPr>
            <a:spLocks/>
          </p:cNvSpPr>
          <p:nvPr/>
        </p:nvSpPr>
        <p:spPr bwMode="auto">
          <a:xfrm>
            <a:off x="5923039" y="1480355"/>
            <a:ext cx="2029505" cy="1659173"/>
          </a:xfrm>
          <a:custGeom>
            <a:avLst/>
            <a:gdLst>
              <a:gd name="T0" fmla="*/ 0 w 825"/>
              <a:gd name="T1" fmla="*/ 458 h 654"/>
              <a:gd name="T2" fmla="*/ 25 w 825"/>
              <a:gd name="T3" fmla="*/ 499 h 654"/>
              <a:gd name="T4" fmla="*/ 391 w 825"/>
              <a:gd name="T5" fmla="*/ 647 h 654"/>
              <a:gd name="T6" fmla="*/ 434 w 825"/>
              <a:gd name="T7" fmla="*/ 647 h 654"/>
              <a:gd name="T8" fmla="*/ 799 w 825"/>
              <a:gd name="T9" fmla="*/ 499 h 654"/>
              <a:gd name="T10" fmla="*/ 825 w 825"/>
              <a:gd name="T11" fmla="*/ 458 h 654"/>
              <a:gd name="T12" fmla="*/ 825 w 825"/>
              <a:gd name="T13" fmla="*/ 0 h 654"/>
              <a:gd name="T14" fmla="*/ 0 w 825"/>
              <a:gd name="T15" fmla="*/ 0 h 654"/>
              <a:gd name="T16" fmla="*/ 0 w 825"/>
              <a:gd name="T17" fmla="*/ 458 h 6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5" h="654">
                <a:moveTo>
                  <a:pt x="0" y="458"/>
                </a:moveTo>
                <a:cubicBezTo>
                  <a:pt x="0" y="475"/>
                  <a:pt x="10" y="491"/>
                  <a:pt x="25" y="499"/>
                </a:cubicBezTo>
                <a:cubicBezTo>
                  <a:pt x="391" y="647"/>
                  <a:pt x="391" y="647"/>
                  <a:pt x="391" y="647"/>
                </a:cubicBezTo>
                <a:cubicBezTo>
                  <a:pt x="404" y="654"/>
                  <a:pt x="420" y="654"/>
                  <a:pt x="434" y="647"/>
                </a:cubicBezTo>
                <a:cubicBezTo>
                  <a:pt x="799" y="499"/>
                  <a:pt x="799" y="499"/>
                  <a:pt x="799" y="499"/>
                </a:cubicBezTo>
                <a:cubicBezTo>
                  <a:pt x="815" y="491"/>
                  <a:pt x="825" y="475"/>
                  <a:pt x="825" y="458"/>
                </a:cubicBezTo>
                <a:cubicBezTo>
                  <a:pt x="825" y="0"/>
                  <a:pt x="825" y="0"/>
                  <a:pt x="825" y="0"/>
                </a:cubicBezTo>
                <a:cubicBezTo>
                  <a:pt x="0" y="0"/>
                  <a:pt x="0" y="0"/>
                  <a:pt x="0" y="0"/>
                </a:cubicBezTo>
                <a:lnTo>
                  <a:pt x="0" y="458"/>
                </a:lnTo>
                <a:close/>
              </a:path>
            </a:pathLst>
          </a:custGeom>
          <a:solidFill>
            <a:srgbClr val="DFC5FC"/>
          </a:solidFill>
          <a:ln w="6350">
            <a:noFill/>
            <a:round/>
            <a:headEnd/>
            <a:tailEnd/>
          </a:ln>
        </p:spPr>
        <p:txBody>
          <a:bodyPr vert="horz" wrap="square" lIns="81000" tIns="81000" rIns="27000" bIns="27000" numCol="1" anchor="t" anchorCtr="0" compatLnSpc="1">
            <a:prstTxWarp prst="textNoShape">
              <a:avLst/>
            </a:prstTxWarp>
          </a:bodyPr>
          <a:lstStyle/>
          <a:p>
            <a:pPr marL="189000">
              <a:lnSpc>
                <a:spcPct val="90000"/>
              </a:lnSpc>
              <a:spcBef>
                <a:spcPts val="450"/>
              </a:spcBef>
              <a:buClr>
                <a:srgbClr val="220001"/>
              </a:buClr>
              <a:buSzPct val="65000"/>
            </a:pPr>
            <a:r>
              <a:rPr lang="fr-FR" sz="1050" dirty="0">
                <a:latin typeface="+mn-lt"/>
                <a:cs typeface="+mn-cs"/>
              </a:rPr>
              <a:t>Meeting minutes</a:t>
            </a:r>
          </a:p>
          <a:p>
            <a:pPr marL="189000">
              <a:lnSpc>
                <a:spcPct val="90000"/>
              </a:lnSpc>
              <a:spcBef>
                <a:spcPts val="450"/>
              </a:spcBef>
              <a:buClr>
                <a:srgbClr val="220001"/>
              </a:buClr>
              <a:buSzPct val="65000"/>
            </a:pPr>
            <a:r>
              <a:rPr lang="fr-FR" sz="1050" dirty="0">
                <a:latin typeface="+mn-lt"/>
                <a:cs typeface="+mn-cs"/>
              </a:rPr>
              <a:t>Business and technology watch</a:t>
            </a:r>
          </a:p>
          <a:p>
            <a:pPr marL="189000">
              <a:lnSpc>
                <a:spcPct val="90000"/>
              </a:lnSpc>
              <a:spcBef>
                <a:spcPts val="450"/>
              </a:spcBef>
              <a:buClr>
                <a:srgbClr val="220001"/>
              </a:buClr>
              <a:buSzPct val="65000"/>
            </a:pPr>
            <a:r>
              <a:rPr lang="fr-FR" sz="1050" dirty="0">
                <a:latin typeface="+mn-lt"/>
                <a:cs typeface="+mn-cs"/>
              </a:rPr>
              <a:t>Production flow, </a:t>
            </a:r>
          </a:p>
          <a:p>
            <a:pPr marL="189000">
              <a:lnSpc>
                <a:spcPct val="90000"/>
              </a:lnSpc>
              <a:spcBef>
                <a:spcPts val="450"/>
              </a:spcBef>
              <a:buClr>
                <a:srgbClr val="220001"/>
              </a:buClr>
              <a:buSzPct val="65000"/>
            </a:pPr>
            <a:r>
              <a:rPr lang="fr-FR" sz="1050" dirty="0">
                <a:latin typeface="+mn-lt"/>
                <a:cs typeface="+mn-cs"/>
              </a:rPr>
              <a:t>summarising texts and documents</a:t>
            </a:r>
          </a:p>
          <a:p>
            <a:pPr marL="189000">
              <a:lnSpc>
                <a:spcPct val="90000"/>
              </a:lnSpc>
              <a:spcBef>
                <a:spcPts val="450"/>
              </a:spcBef>
              <a:buClr>
                <a:srgbClr val="220001"/>
              </a:buClr>
              <a:buSzPct val="65000"/>
            </a:pPr>
            <a:r>
              <a:rPr lang="fr-FR" sz="1050" dirty="0">
                <a:latin typeface="+mn-lt"/>
                <a:cs typeface="+mn-cs"/>
              </a:rPr>
              <a:t>Predictive maintenance</a:t>
            </a:r>
          </a:p>
        </p:txBody>
      </p:sp>
      <p:sp>
        <p:nvSpPr>
          <p:cNvPr id="16" name="Freeform 7">
            <a:extLst>
              <a:ext uri="{FF2B5EF4-FFF2-40B4-BE49-F238E27FC236}">
                <a16:creationId xmlns:a16="http://schemas.microsoft.com/office/drawing/2014/main" id="{69088B5C-F489-C8D0-992B-2E27C81D3513}"/>
              </a:ext>
            </a:extLst>
          </p:cNvPr>
          <p:cNvSpPr>
            <a:spLocks/>
          </p:cNvSpPr>
          <p:nvPr/>
        </p:nvSpPr>
        <p:spPr bwMode="auto">
          <a:xfrm>
            <a:off x="5923039" y="1146766"/>
            <a:ext cx="2029505" cy="333589"/>
          </a:xfrm>
          <a:custGeom>
            <a:avLst/>
            <a:gdLst>
              <a:gd name="T0" fmla="*/ 778 w 825"/>
              <a:gd name="T1" fmla="*/ 0 h 135"/>
              <a:gd name="T2" fmla="*/ 47 w 825"/>
              <a:gd name="T3" fmla="*/ 0 h 135"/>
              <a:gd name="T4" fmla="*/ 0 w 825"/>
              <a:gd name="T5" fmla="*/ 46 h 135"/>
              <a:gd name="T6" fmla="*/ 0 w 825"/>
              <a:gd name="T7" fmla="*/ 135 h 135"/>
              <a:gd name="T8" fmla="*/ 825 w 825"/>
              <a:gd name="T9" fmla="*/ 135 h 135"/>
              <a:gd name="T10" fmla="*/ 825 w 825"/>
              <a:gd name="T11" fmla="*/ 46 h 135"/>
              <a:gd name="T12" fmla="*/ 778 w 825"/>
              <a:gd name="T13" fmla="*/ 0 h 135"/>
            </a:gdLst>
            <a:ahLst/>
            <a:cxnLst>
              <a:cxn ang="0">
                <a:pos x="T0" y="T1"/>
              </a:cxn>
              <a:cxn ang="0">
                <a:pos x="T2" y="T3"/>
              </a:cxn>
              <a:cxn ang="0">
                <a:pos x="T4" y="T5"/>
              </a:cxn>
              <a:cxn ang="0">
                <a:pos x="T6" y="T7"/>
              </a:cxn>
              <a:cxn ang="0">
                <a:pos x="T8" y="T9"/>
              </a:cxn>
              <a:cxn ang="0">
                <a:pos x="T10" y="T11"/>
              </a:cxn>
              <a:cxn ang="0">
                <a:pos x="T12" y="T13"/>
              </a:cxn>
            </a:cxnLst>
            <a:rect l="0" t="0" r="r" b="b"/>
            <a:pathLst>
              <a:path w="825" h="135">
                <a:moveTo>
                  <a:pt x="778" y="0"/>
                </a:moveTo>
                <a:cubicBezTo>
                  <a:pt x="47" y="0"/>
                  <a:pt x="47" y="0"/>
                  <a:pt x="47" y="0"/>
                </a:cubicBezTo>
                <a:cubicBezTo>
                  <a:pt x="21" y="0"/>
                  <a:pt x="0" y="21"/>
                  <a:pt x="0" y="46"/>
                </a:cubicBezTo>
                <a:cubicBezTo>
                  <a:pt x="0" y="135"/>
                  <a:pt x="0" y="135"/>
                  <a:pt x="0" y="135"/>
                </a:cubicBezTo>
                <a:cubicBezTo>
                  <a:pt x="825" y="135"/>
                  <a:pt x="825" y="135"/>
                  <a:pt x="825" y="135"/>
                </a:cubicBezTo>
                <a:cubicBezTo>
                  <a:pt x="825" y="46"/>
                  <a:pt x="825" y="46"/>
                  <a:pt x="825" y="46"/>
                </a:cubicBezTo>
                <a:cubicBezTo>
                  <a:pt x="825" y="21"/>
                  <a:pt x="804" y="0"/>
                  <a:pt x="778" y="0"/>
                </a:cubicBezTo>
                <a:close/>
              </a:path>
            </a:pathLst>
          </a:custGeom>
          <a:solidFill>
            <a:srgbClr val="A364D9"/>
          </a:solidFill>
          <a:ln w="6350">
            <a:noFill/>
            <a:round/>
            <a:headEnd/>
            <a:tailEnd/>
          </a:ln>
        </p:spPr>
        <p:txBody>
          <a:bodyPr vert="horz" wrap="square" lIns="68580" tIns="34290" rIns="68580" bIns="34290" numCol="1" anchor="ctr" anchorCtr="0" compatLnSpc="1">
            <a:prstTxWarp prst="textNoShape">
              <a:avLst/>
            </a:prstTxWarp>
            <a:noAutofit/>
          </a:bodyPr>
          <a:lstStyle/>
          <a:p>
            <a:pPr algn="ctr"/>
            <a:r>
              <a:rPr lang="fr-FR" sz="1050" b="1">
                <a:solidFill>
                  <a:schemeClr val="bg1"/>
                </a:solidFill>
              </a:rPr>
              <a:t>Automation</a:t>
            </a:r>
          </a:p>
        </p:txBody>
      </p:sp>
      <p:sp>
        <p:nvSpPr>
          <p:cNvPr id="29" name="Freeform 6">
            <a:extLst>
              <a:ext uri="{FF2B5EF4-FFF2-40B4-BE49-F238E27FC236}">
                <a16:creationId xmlns:a16="http://schemas.microsoft.com/office/drawing/2014/main" id="{6AD6DEBB-70DF-5411-5FCE-193467FB5FE9}"/>
              </a:ext>
            </a:extLst>
          </p:cNvPr>
          <p:cNvSpPr>
            <a:spLocks/>
          </p:cNvSpPr>
          <p:nvPr/>
        </p:nvSpPr>
        <p:spPr bwMode="auto">
          <a:xfrm>
            <a:off x="4846628" y="3415687"/>
            <a:ext cx="2029505" cy="1278678"/>
          </a:xfrm>
          <a:custGeom>
            <a:avLst/>
            <a:gdLst>
              <a:gd name="T0" fmla="*/ 0 w 825"/>
              <a:gd name="T1" fmla="*/ 503 h 549"/>
              <a:gd name="T2" fmla="*/ 47 w 825"/>
              <a:gd name="T3" fmla="*/ 549 h 549"/>
              <a:gd name="T4" fmla="*/ 778 w 825"/>
              <a:gd name="T5" fmla="*/ 549 h 549"/>
              <a:gd name="T6" fmla="*/ 825 w 825"/>
              <a:gd name="T7" fmla="*/ 503 h 549"/>
              <a:gd name="T8" fmla="*/ 825 w 825"/>
              <a:gd name="T9" fmla="*/ 0 h 549"/>
              <a:gd name="T10" fmla="*/ 0 w 825"/>
              <a:gd name="T11" fmla="*/ 0 h 549"/>
              <a:gd name="T12" fmla="*/ 0 w 825"/>
              <a:gd name="T13" fmla="*/ 503 h 549"/>
            </a:gdLst>
            <a:ahLst/>
            <a:cxnLst>
              <a:cxn ang="0">
                <a:pos x="T0" y="T1"/>
              </a:cxn>
              <a:cxn ang="0">
                <a:pos x="T2" y="T3"/>
              </a:cxn>
              <a:cxn ang="0">
                <a:pos x="T4" y="T5"/>
              </a:cxn>
              <a:cxn ang="0">
                <a:pos x="T6" y="T7"/>
              </a:cxn>
              <a:cxn ang="0">
                <a:pos x="T8" y="T9"/>
              </a:cxn>
              <a:cxn ang="0">
                <a:pos x="T10" y="T11"/>
              </a:cxn>
              <a:cxn ang="0">
                <a:pos x="T12" y="T13"/>
              </a:cxn>
            </a:cxnLst>
            <a:rect l="0" t="0" r="r" b="b"/>
            <a:pathLst>
              <a:path w="825" h="549">
                <a:moveTo>
                  <a:pt x="0" y="503"/>
                </a:moveTo>
                <a:cubicBezTo>
                  <a:pt x="0" y="528"/>
                  <a:pt x="21" y="549"/>
                  <a:pt x="47" y="549"/>
                </a:cubicBezTo>
                <a:cubicBezTo>
                  <a:pt x="778" y="549"/>
                  <a:pt x="778" y="549"/>
                  <a:pt x="778" y="549"/>
                </a:cubicBezTo>
                <a:cubicBezTo>
                  <a:pt x="804" y="549"/>
                  <a:pt x="825" y="528"/>
                  <a:pt x="825" y="503"/>
                </a:cubicBezTo>
                <a:cubicBezTo>
                  <a:pt x="825" y="0"/>
                  <a:pt x="825" y="0"/>
                  <a:pt x="825" y="0"/>
                </a:cubicBezTo>
                <a:cubicBezTo>
                  <a:pt x="0" y="0"/>
                  <a:pt x="0" y="0"/>
                  <a:pt x="0" y="0"/>
                </a:cubicBezTo>
                <a:lnTo>
                  <a:pt x="0" y="503"/>
                </a:lnTo>
                <a:close/>
              </a:path>
            </a:pathLst>
          </a:custGeom>
          <a:solidFill>
            <a:srgbClr val="93D3FD"/>
          </a:solidFill>
          <a:ln w="6350">
            <a:noFill/>
            <a:round/>
            <a:headEnd/>
            <a:tailEnd/>
          </a:ln>
        </p:spPr>
        <p:txBody>
          <a:bodyPr vert="horz" wrap="square" lIns="81000" tIns="81000" rIns="27000" bIns="27000" numCol="1" anchor="t" anchorCtr="0" compatLnSpc="1">
            <a:prstTxWarp prst="textNoShape">
              <a:avLst/>
            </a:prstTxWarp>
          </a:bodyPr>
          <a:lstStyle/>
          <a:p>
            <a:pPr marL="189000">
              <a:lnSpc>
                <a:spcPct val="90000"/>
              </a:lnSpc>
              <a:spcBef>
                <a:spcPts val="450"/>
              </a:spcBef>
              <a:buClr>
                <a:schemeClr val="bg2"/>
              </a:buClr>
              <a:buSzPct val="65000"/>
            </a:pPr>
            <a:r>
              <a:rPr lang="en-GB" sz="1050" dirty="0"/>
              <a:t>Designed for an ongoing, natural back-and-forth conversation with the AI. It aims to simulate realistic dialogues and improve conversational AI capabilities.</a:t>
            </a:r>
            <a:endParaRPr lang="fr-FR" sz="1050" dirty="0">
              <a:latin typeface="+mn-lt"/>
              <a:cs typeface="+mn-cs"/>
            </a:endParaRPr>
          </a:p>
        </p:txBody>
      </p:sp>
      <p:sp>
        <p:nvSpPr>
          <p:cNvPr id="30" name="Freeform 8">
            <a:extLst>
              <a:ext uri="{FF2B5EF4-FFF2-40B4-BE49-F238E27FC236}">
                <a16:creationId xmlns:a16="http://schemas.microsoft.com/office/drawing/2014/main" id="{B6EF2538-A306-B6AB-2128-49DD2A1EDEA3}"/>
              </a:ext>
            </a:extLst>
          </p:cNvPr>
          <p:cNvSpPr>
            <a:spLocks/>
          </p:cNvSpPr>
          <p:nvPr/>
        </p:nvSpPr>
        <p:spPr bwMode="auto">
          <a:xfrm>
            <a:off x="4846628" y="2824135"/>
            <a:ext cx="2029505" cy="591551"/>
          </a:xfrm>
          <a:custGeom>
            <a:avLst/>
            <a:gdLst>
              <a:gd name="T0" fmla="*/ 799 w 825"/>
              <a:gd name="T1" fmla="*/ 155 h 240"/>
              <a:gd name="T2" fmla="*/ 434 w 825"/>
              <a:gd name="T3" fmla="*/ 7 h 240"/>
              <a:gd name="T4" fmla="*/ 391 w 825"/>
              <a:gd name="T5" fmla="*/ 7 h 240"/>
              <a:gd name="T6" fmla="*/ 25 w 825"/>
              <a:gd name="T7" fmla="*/ 155 h 240"/>
              <a:gd name="T8" fmla="*/ 0 w 825"/>
              <a:gd name="T9" fmla="*/ 196 h 240"/>
              <a:gd name="T10" fmla="*/ 0 w 825"/>
              <a:gd name="T11" fmla="*/ 240 h 240"/>
              <a:gd name="T12" fmla="*/ 825 w 825"/>
              <a:gd name="T13" fmla="*/ 240 h 240"/>
              <a:gd name="T14" fmla="*/ 825 w 825"/>
              <a:gd name="T15" fmla="*/ 196 h 240"/>
              <a:gd name="T16" fmla="*/ 799 w 825"/>
              <a:gd name="T17" fmla="*/ 155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5" h="240">
                <a:moveTo>
                  <a:pt x="799" y="155"/>
                </a:moveTo>
                <a:cubicBezTo>
                  <a:pt x="434" y="7"/>
                  <a:pt x="434" y="7"/>
                  <a:pt x="434" y="7"/>
                </a:cubicBezTo>
                <a:cubicBezTo>
                  <a:pt x="420" y="0"/>
                  <a:pt x="404" y="0"/>
                  <a:pt x="391" y="7"/>
                </a:cubicBezTo>
                <a:cubicBezTo>
                  <a:pt x="25" y="155"/>
                  <a:pt x="25" y="155"/>
                  <a:pt x="25" y="155"/>
                </a:cubicBezTo>
                <a:cubicBezTo>
                  <a:pt x="10" y="163"/>
                  <a:pt x="0" y="179"/>
                  <a:pt x="0" y="196"/>
                </a:cubicBezTo>
                <a:cubicBezTo>
                  <a:pt x="0" y="240"/>
                  <a:pt x="0" y="240"/>
                  <a:pt x="0" y="240"/>
                </a:cubicBezTo>
                <a:cubicBezTo>
                  <a:pt x="825" y="240"/>
                  <a:pt x="825" y="240"/>
                  <a:pt x="825" y="240"/>
                </a:cubicBezTo>
                <a:cubicBezTo>
                  <a:pt x="825" y="196"/>
                  <a:pt x="825" y="196"/>
                  <a:pt x="825" y="196"/>
                </a:cubicBezTo>
                <a:cubicBezTo>
                  <a:pt x="825" y="179"/>
                  <a:pt x="815" y="163"/>
                  <a:pt x="799" y="155"/>
                </a:cubicBezTo>
                <a:close/>
              </a:path>
            </a:pathLst>
          </a:custGeom>
          <a:solidFill>
            <a:srgbClr val="0070C0"/>
          </a:solidFill>
          <a:ln w="6350">
            <a:noFill/>
            <a:round/>
            <a:headEnd/>
            <a:tailEnd/>
          </a:ln>
        </p:spPr>
        <p:txBody>
          <a:bodyPr vert="horz" wrap="square" lIns="68580" tIns="189000" rIns="68580" bIns="34290" numCol="1" anchor="ctr" anchorCtr="0" compatLnSpc="1">
            <a:prstTxWarp prst="textNoShape">
              <a:avLst/>
            </a:prstTxWarp>
            <a:noAutofit/>
          </a:bodyPr>
          <a:lstStyle/>
          <a:p>
            <a:pPr algn="ctr"/>
            <a:r>
              <a:rPr lang="fr-FR" sz="1050" b="1" dirty="0" err="1">
                <a:solidFill>
                  <a:schemeClr val="bg1"/>
                </a:solidFill>
              </a:rPr>
              <a:t>Conversational</a:t>
            </a:r>
            <a:r>
              <a:rPr lang="fr-FR" sz="1050" b="1" dirty="0">
                <a:solidFill>
                  <a:schemeClr val="bg1"/>
                </a:solidFill>
              </a:rPr>
              <a:t> </a:t>
            </a:r>
          </a:p>
          <a:p>
            <a:pPr algn="ctr"/>
            <a:r>
              <a:rPr lang="fr-FR" sz="1050" b="1" dirty="0" err="1">
                <a:solidFill>
                  <a:schemeClr val="bg1"/>
                </a:solidFill>
              </a:rPr>
              <a:t>Prompting</a:t>
            </a:r>
            <a:endParaRPr lang="fr-FR" sz="1050" b="1" dirty="0">
              <a:solidFill>
                <a:schemeClr val="bg1"/>
              </a:solidFill>
            </a:endParaRPr>
          </a:p>
        </p:txBody>
      </p:sp>
      <p:sp>
        <p:nvSpPr>
          <p:cNvPr id="3" name="Freeform 5">
            <a:extLst>
              <a:ext uri="{FF2B5EF4-FFF2-40B4-BE49-F238E27FC236}">
                <a16:creationId xmlns:a16="http://schemas.microsoft.com/office/drawing/2014/main" id="{86A4C964-7469-13AC-348E-C54F36778996}"/>
              </a:ext>
            </a:extLst>
          </p:cNvPr>
          <p:cNvSpPr>
            <a:spLocks/>
          </p:cNvSpPr>
          <p:nvPr/>
        </p:nvSpPr>
        <p:spPr bwMode="auto">
          <a:xfrm>
            <a:off x="1617398" y="1480355"/>
            <a:ext cx="2029505" cy="1659173"/>
          </a:xfrm>
          <a:custGeom>
            <a:avLst/>
            <a:gdLst>
              <a:gd name="T0" fmla="*/ 0 w 825"/>
              <a:gd name="T1" fmla="*/ 458 h 654"/>
              <a:gd name="T2" fmla="*/ 25 w 825"/>
              <a:gd name="T3" fmla="*/ 499 h 654"/>
              <a:gd name="T4" fmla="*/ 391 w 825"/>
              <a:gd name="T5" fmla="*/ 647 h 654"/>
              <a:gd name="T6" fmla="*/ 434 w 825"/>
              <a:gd name="T7" fmla="*/ 647 h 654"/>
              <a:gd name="T8" fmla="*/ 799 w 825"/>
              <a:gd name="T9" fmla="*/ 499 h 654"/>
              <a:gd name="T10" fmla="*/ 825 w 825"/>
              <a:gd name="T11" fmla="*/ 458 h 654"/>
              <a:gd name="T12" fmla="*/ 825 w 825"/>
              <a:gd name="T13" fmla="*/ 0 h 654"/>
              <a:gd name="T14" fmla="*/ 0 w 825"/>
              <a:gd name="T15" fmla="*/ 0 h 654"/>
              <a:gd name="T16" fmla="*/ 0 w 825"/>
              <a:gd name="T17" fmla="*/ 458 h 6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5" h="654">
                <a:moveTo>
                  <a:pt x="0" y="458"/>
                </a:moveTo>
                <a:cubicBezTo>
                  <a:pt x="0" y="475"/>
                  <a:pt x="10" y="491"/>
                  <a:pt x="25" y="499"/>
                </a:cubicBezTo>
                <a:cubicBezTo>
                  <a:pt x="391" y="647"/>
                  <a:pt x="391" y="647"/>
                  <a:pt x="391" y="647"/>
                </a:cubicBezTo>
                <a:cubicBezTo>
                  <a:pt x="404" y="654"/>
                  <a:pt x="420" y="654"/>
                  <a:pt x="434" y="647"/>
                </a:cubicBezTo>
                <a:cubicBezTo>
                  <a:pt x="799" y="499"/>
                  <a:pt x="799" y="499"/>
                  <a:pt x="799" y="499"/>
                </a:cubicBezTo>
                <a:cubicBezTo>
                  <a:pt x="815" y="491"/>
                  <a:pt x="825" y="475"/>
                  <a:pt x="825" y="458"/>
                </a:cubicBezTo>
                <a:cubicBezTo>
                  <a:pt x="825" y="0"/>
                  <a:pt x="825" y="0"/>
                  <a:pt x="825" y="0"/>
                </a:cubicBezTo>
                <a:cubicBezTo>
                  <a:pt x="0" y="0"/>
                  <a:pt x="0" y="0"/>
                  <a:pt x="0" y="0"/>
                </a:cubicBezTo>
                <a:lnTo>
                  <a:pt x="0" y="458"/>
                </a:lnTo>
                <a:close/>
              </a:path>
            </a:pathLst>
          </a:custGeom>
          <a:solidFill>
            <a:srgbClr val="93D3FD"/>
          </a:solidFill>
          <a:ln w="6350">
            <a:noFill/>
            <a:round/>
            <a:headEnd/>
            <a:tailEnd/>
          </a:ln>
        </p:spPr>
        <p:txBody>
          <a:bodyPr vert="horz" wrap="square" lIns="81000" tIns="81000" rIns="27000" bIns="27000" numCol="1" anchor="t" anchorCtr="0" compatLnSpc="1">
            <a:prstTxWarp prst="textNoShape">
              <a:avLst/>
            </a:prstTxWarp>
          </a:bodyPr>
          <a:lstStyle/>
          <a:p>
            <a:pPr marL="189000">
              <a:lnSpc>
                <a:spcPct val="90000"/>
              </a:lnSpc>
              <a:spcBef>
                <a:spcPts val="450"/>
              </a:spcBef>
              <a:buClr>
                <a:srgbClr val="220001"/>
              </a:buClr>
              <a:buSzPct val="65000"/>
            </a:pPr>
            <a:r>
              <a:rPr lang="en-GB" sz="1050" dirty="0"/>
              <a:t>Provides a few examples before the main prompt to guide the AI, enhancing its performance by setting a context.</a:t>
            </a:r>
            <a:endParaRPr lang="fr-FR" sz="1050" dirty="0">
              <a:latin typeface="+mn-lt"/>
              <a:cs typeface="+mn-cs"/>
            </a:endParaRPr>
          </a:p>
        </p:txBody>
      </p:sp>
      <p:sp>
        <p:nvSpPr>
          <p:cNvPr id="4" name="Freeform 7">
            <a:extLst>
              <a:ext uri="{FF2B5EF4-FFF2-40B4-BE49-F238E27FC236}">
                <a16:creationId xmlns:a16="http://schemas.microsoft.com/office/drawing/2014/main" id="{F4EBC913-946D-F44F-4565-6EBB3A4CCB9A}"/>
              </a:ext>
            </a:extLst>
          </p:cNvPr>
          <p:cNvSpPr>
            <a:spLocks/>
          </p:cNvSpPr>
          <p:nvPr/>
        </p:nvSpPr>
        <p:spPr bwMode="auto">
          <a:xfrm>
            <a:off x="1617398" y="1146766"/>
            <a:ext cx="2029505" cy="333589"/>
          </a:xfrm>
          <a:custGeom>
            <a:avLst/>
            <a:gdLst>
              <a:gd name="T0" fmla="*/ 778 w 825"/>
              <a:gd name="T1" fmla="*/ 0 h 135"/>
              <a:gd name="T2" fmla="*/ 47 w 825"/>
              <a:gd name="T3" fmla="*/ 0 h 135"/>
              <a:gd name="T4" fmla="*/ 0 w 825"/>
              <a:gd name="T5" fmla="*/ 46 h 135"/>
              <a:gd name="T6" fmla="*/ 0 w 825"/>
              <a:gd name="T7" fmla="*/ 135 h 135"/>
              <a:gd name="T8" fmla="*/ 825 w 825"/>
              <a:gd name="T9" fmla="*/ 135 h 135"/>
              <a:gd name="T10" fmla="*/ 825 w 825"/>
              <a:gd name="T11" fmla="*/ 46 h 135"/>
              <a:gd name="T12" fmla="*/ 778 w 825"/>
              <a:gd name="T13" fmla="*/ 0 h 135"/>
            </a:gdLst>
            <a:ahLst/>
            <a:cxnLst>
              <a:cxn ang="0">
                <a:pos x="T0" y="T1"/>
              </a:cxn>
              <a:cxn ang="0">
                <a:pos x="T2" y="T3"/>
              </a:cxn>
              <a:cxn ang="0">
                <a:pos x="T4" y="T5"/>
              </a:cxn>
              <a:cxn ang="0">
                <a:pos x="T6" y="T7"/>
              </a:cxn>
              <a:cxn ang="0">
                <a:pos x="T8" y="T9"/>
              </a:cxn>
              <a:cxn ang="0">
                <a:pos x="T10" y="T11"/>
              </a:cxn>
              <a:cxn ang="0">
                <a:pos x="T12" y="T13"/>
              </a:cxn>
            </a:cxnLst>
            <a:rect l="0" t="0" r="r" b="b"/>
            <a:pathLst>
              <a:path w="825" h="135">
                <a:moveTo>
                  <a:pt x="778" y="0"/>
                </a:moveTo>
                <a:cubicBezTo>
                  <a:pt x="47" y="0"/>
                  <a:pt x="47" y="0"/>
                  <a:pt x="47" y="0"/>
                </a:cubicBezTo>
                <a:cubicBezTo>
                  <a:pt x="21" y="0"/>
                  <a:pt x="0" y="21"/>
                  <a:pt x="0" y="46"/>
                </a:cubicBezTo>
                <a:cubicBezTo>
                  <a:pt x="0" y="135"/>
                  <a:pt x="0" y="135"/>
                  <a:pt x="0" y="135"/>
                </a:cubicBezTo>
                <a:cubicBezTo>
                  <a:pt x="825" y="135"/>
                  <a:pt x="825" y="135"/>
                  <a:pt x="825" y="135"/>
                </a:cubicBezTo>
                <a:cubicBezTo>
                  <a:pt x="825" y="46"/>
                  <a:pt x="825" y="46"/>
                  <a:pt x="825" y="46"/>
                </a:cubicBezTo>
                <a:cubicBezTo>
                  <a:pt x="825" y="21"/>
                  <a:pt x="804" y="0"/>
                  <a:pt x="778" y="0"/>
                </a:cubicBezTo>
                <a:close/>
              </a:path>
            </a:pathLst>
          </a:custGeom>
          <a:solidFill>
            <a:srgbClr val="0070C0"/>
          </a:solidFill>
          <a:ln w="6350">
            <a:noFill/>
            <a:round/>
            <a:headEnd/>
            <a:tailEnd/>
          </a:ln>
        </p:spPr>
        <p:txBody>
          <a:bodyPr vert="horz" wrap="square" lIns="68580" tIns="34290" rIns="68580" bIns="34290" numCol="1" anchor="ctr" anchorCtr="0" compatLnSpc="1">
            <a:prstTxWarp prst="textNoShape">
              <a:avLst/>
            </a:prstTxWarp>
            <a:noAutofit/>
          </a:bodyPr>
          <a:lstStyle/>
          <a:p>
            <a:pPr algn="ctr"/>
            <a:r>
              <a:rPr lang="fr-FR" sz="1050" b="1" dirty="0">
                <a:solidFill>
                  <a:schemeClr val="bg1"/>
                </a:solidFill>
              </a:rPr>
              <a:t>One/Few Shot </a:t>
            </a:r>
            <a:r>
              <a:rPr lang="fr-FR" sz="1050" b="1" dirty="0" err="1">
                <a:solidFill>
                  <a:schemeClr val="bg1"/>
                </a:solidFill>
              </a:rPr>
              <a:t>Prompting</a:t>
            </a:r>
            <a:endParaRPr lang="fr-FR" sz="1050" b="1" dirty="0">
              <a:solidFill>
                <a:schemeClr val="bg1"/>
              </a:solidFill>
            </a:endParaRPr>
          </a:p>
        </p:txBody>
      </p:sp>
      <p:sp>
        <p:nvSpPr>
          <p:cNvPr id="5" name="Freeform 5">
            <a:extLst>
              <a:ext uri="{FF2B5EF4-FFF2-40B4-BE49-F238E27FC236}">
                <a16:creationId xmlns:a16="http://schemas.microsoft.com/office/drawing/2014/main" id="{5414B106-8B3F-818A-3025-3DA5C1DDA602}"/>
              </a:ext>
            </a:extLst>
          </p:cNvPr>
          <p:cNvSpPr>
            <a:spLocks/>
          </p:cNvSpPr>
          <p:nvPr/>
        </p:nvSpPr>
        <p:spPr bwMode="auto">
          <a:xfrm>
            <a:off x="3770218" y="1480355"/>
            <a:ext cx="2029505" cy="1659173"/>
          </a:xfrm>
          <a:custGeom>
            <a:avLst/>
            <a:gdLst>
              <a:gd name="T0" fmla="*/ 0 w 825"/>
              <a:gd name="T1" fmla="*/ 458 h 654"/>
              <a:gd name="T2" fmla="*/ 25 w 825"/>
              <a:gd name="T3" fmla="*/ 499 h 654"/>
              <a:gd name="T4" fmla="*/ 391 w 825"/>
              <a:gd name="T5" fmla="*/ 647 h 654"/>
              <a:gd name="T6" fmla="*/ 434 w 825"/>
              <a:gd name="T7" fmla="*/ 647 h 654"/>
              <a:gd name="T8" fmla="*/ 799 w 825"/>
              <a:gd name="T9" fmla="*/ 499 h 654"/>
              <a:gd name="T10" fmla="*/ 825 w 825"/>
              <a:gd name="T11" fmla="*/ 458 h 654"/>
              <a:gd name="T12" fmla="*/ 825 w 825"/>
              <a:gd name="T13" fmla="*/ 0 h 654"/>
              <a:gd name="T14" fmla="*/ 0 w 825"/>
              <a:gd name="T15" fmla="*/ 0 h 654"/>
              <a:gd name="T16" fmla="*/ 0 w 825"/>
              <a:gd name="T17" fmla="*/ 458 h 6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5" h="654">
                <a:moveTo>
                  <a:pt x="0" y="458"/>
                </a:moveTo>
                <a:cubicBezTo>
                  <a:pt x="0" y="475"/>
                  <a:pt x="10" y="491"/>
                  <a:pt x="25" y="499"/>
                </a:cubicBezTo>
                <a:cubicBezTo>
                  <a:pt x="391" y="647"/>
                  <a:pt x="391" y="647"/>
                  <a:pt x="391" y="647"/>
                </a:cubicBezTo>
                <a:cubicBezTo>
                  <a:pt x="404" y="654"/>
                  <a:pt x="420" y="654"/>
                  <a:pt x="434" y="647"/>
                </a:cubicBezTo>
                <a:cubicBezTo>
                  <a:pt x="799" y="499"/>
                  <a:pt x="799" y="499"/>
                  <a:pt x="799" y="499"/>
                </a:cubicBezTo>
                <a:cubicBezTo>
                  <a:pt x="815" y="491"/>
                  <a:pt x="825" y="475"/>
                  <a:pt x="825" y="458"/>
                </a:cubicBezTo>
                <a:cubicBezTo>
                  <a:pt x="825" y="0"/>
                  <a:pt x="825" y="0"/>
                  <a:pt x="825" y="0"/>
                </a:cubicBezTo>
                <a:cubicBezTo>
                  <a:pt x="0" y="0"/>
                  <a:pt x="0" y="0"/>
                  <a:pt x="0" y="0"/>
                </a:cubicBezTo>
                <a:lnTo>
                  <a:pt x="0" y="458"/>
                </a:lnTo>
                <a:close/>
              </a:path>
            </a:pathLst>
          </a:custGeom>
          <a:solidFill>
            <a:srgbClr val="93D3FD"/>
          </a:solidFill>
          <a:ln w="6350">
            <a:noFill/>
            <a:round/>
            <a:headEnd/>
            <a:tailEnd/>
          </a:ln>
        </p:spPr>
        <p:txBody>
          <a:bodyPr vert="horz" wrap="square" lIns="81000" tIns="81000" rIns="27000" bIns="27000" numCol="1" anchor="t" anchorCtr="0" compatLnSpc="1">
            <a:prstTxWarp prst="textNoShape">
              <a:avLst/>
            </a:prstTxWarp>
          </a:bodyPr>
          <a:lstStyle/>
          <a:p>
            <a:pPr algn="ctr"/>
            <a:r>
              <a:rPr lang="en-GB" sz="1050" dirty="0"/>
              <a:t>Encourages the AI to explain its reasoning step by step. This method is useful for understanding the AI's thought process and ensuring logical consistency in its responses.</a:t>
            </a:r>
            <a:endParaRPr lang="fr-FR" sz="1050" dirty="0">
              <a:latin typeface="+mn-lt"/>
              <a:cs typeface="+mn-cs"/>
            </a:endParaRPr>
          </a:p>
        </p:txBody>
      </p:sp>
      <p:sp>
        <p:nvSpPr>
          <p:cNvPr id="6" name="Freeform 7">
            <a:extLst>
              <a:ext uri="{FF2B5EF4-FFF2-40B4-BE49-F238E27FC236}">
                <a16:creationId xmlns:a16="http://schemas.microsoft.com/office/drawing/2014/main" id="{FBD502D6-F106-4377-FF1D-CE5587D14ABC}"/>
              </a:ext>
            </a:extLst>
          </p:cNvPr>
          <p:cNvSpPr>
            <a:spLocks/>
          </p:cNvSpPr>
          <p:nvPr/>
        </p:nvSpPr>
        <p:spPr bwMode="auto">
          <a:xfrm>
            <a:off x="3770218" y="1146766"/>
            <a:ext cx="2029505" cy="333589"/>
          </a:xfrm>
          <a:custGeom>
            <a:avLst/>
            <a:gdLst>
              <a:gd name="T0" fmla="*/ 778 w 825"/>
              <a:gd name="T1" fmla="*/ 0 h 135"/>
              <a:gd name="T2" fmla="*/ 47 w 825"/>
              <a:gd name="T3" fmla="*/ 0 h 135"/>
              <a:gd name="T4" fmla="*/ 0 w 825"/>
              <a:gd name="T5" fmla="*/ 46 h 135"/>
              <a:gd name="T6" fmla="*/ 0 w 825"/>
              <a:gd name="T7" fmla="*/ 135 h 135"/>
              <a:gd name="T8" fmla="*/ 825 w 825"/>
              <a:gd name="T9" fmla="*/ 135 h 135"/>
              <a:gd name="T10" fmla="*/ 825 w 825"/>
              <a:gd name="T11" fmla="*/ 46 h 135"/>
              <a:gd name="T12" fmla="*/ 778 w 825"/>
              <a:gd name="T13" fmla="*/ 0 h 135"/>
            </a:gdLst>
            <a:ahLst/>
            <a:cxnLst>
              <a:cxn ang="0">
                <a:pos x="T0" y="T1"/>
              </a:cxn>
              <a:cxn ang="0">
                <a:pos x="T2" y="T3"/>
              </a:cxn>
              <a:cxn ang="0">
                <a:pos x="T4" y="T5"/>
              </a:cxn>
              <a:cxn ang="0">
                <a:pos x="T6" y="T7"/>
              </a:cxn>
              <a:cxn ang="0">
                <a:pos x="T8" y="T9"/>
              </a:cxn>
              <a:cxn ang="0">
                <a:pos x="T10" y="T11"/>
              </a:cxn>
              <a:cxn ang="0">
                <a:pos x="T12" y="T13"/>
              </a:cxn>
            </a:cxnLst>
            <a:rect l="0" t="0" r="r" b="b"/>
            <a:pathLst>
              <a:path w="825" h="135">
                <a:moveTo>
                  <a:pt x="778" y="0"/>
                </a:moveTo>
                <a:cubicBezTo>
                  <a:pt x="47" y="0"/>
                  <a:pt x="47" y="0"/>
                  <a:pt x="47" y="0"/>
                </a:cubicBezTo>
                <a:cubicBezTo>
                  <a:pt x="21" y="0"/>
                  <a:pt x="0" y="21"/>
                  <a:pt x="0" y="46"/>
                </a:cubicBezTo>
                <a:cubicBezTo>
                  <a:pt x="0" y="135"/>
                  <a:pt x="0" y="135"/>
                  <a:pt x="0" y="135"/>
                </a:cubicBezTo>
                <a:cubicBezTo>
                  <a:pt x="825" y="135"/>
                  <a:pt x="825" y="135"/>
                  <a:pt x="825" y="135"/>
                </a:cubicBezTo>
                <a:cubicBezTo>
                  <a:pt x="825" y="46"/>
                  <a:pt x="825" y="46"/>
                  <a:pt x="825" y="46"/>
                </a:cubicBezTo>
                <a:cubicBezTo>
                  <a:pt x="825" y="21"/>
                  <a:pt x="804" y="0"/>
                  <a:pt x="778" y="0"/>
                </a:cubicBezTo>
                <a:close/>
              </a:path>
            </a:pathLst>
          </a:custGeom>
          <a:solidFill>
            <a:srgbClr val="0070C0"/>
          </a:solidFill>
          <a:ln w="6350">
            <a:noFill/>
            <a:round/>
            <a:headEnd/>
            <a:tailEnd/>
          </a:ln>
        </p:spPr>
        <p:txBody>
          <a:bodyPr vert="horz" wrap="square" lIns="68580" tIns="34290" rIns="68580" bIns="34290" numCol="1" anchor="ctr" anchorCtr="0" compatLnSpc="1">
            <a:prstTxWarp prst="textNoShape">
              <a:avLst/>
            </a:prstTxWarp>
            <a:noAutofit/>
          </a:bodyPr>
          <a:lstStyle/>
          <a:p>
            <a:pPr algn="ctr"/>
            <a:r>
              <a:rPr lang="fr-FR" sz="1050" b="1" dirty="0">
                <a:solidFill>
                  <a:schemeClr val="bg1"/>
                </a:solidFill>
              </a:rPr>
              <a:t>Chain of </a:t>
            </a:r>
            <a:r>
              <a:rPr lang="fr-FR" sz="1050" b="1" dirty="0" err="1">
                <a:solidFill>
                  <a:schemeClr val="bg1"/>
                </a:solidFill>
              </a:rPr>
              <a:t>Thought</a:t>
            </a:r>
            <a:r>
              <a:rPr lang="fr-FR" sz="1050" b="1" dirty="0">
                <a:solidFill>
                  <a:schemeClr val="bg1"/>
                </a:solidFill>
              </a:rPr>
              <a:t> </a:t>
            </a:r>
            <a:r>
              <a:rPr lang="fr-FR" sz="1050" b="1" dirty="0" err="1">
                <a:solidFill>
                  <a:schemeClr val="bg1"/>
                </a:solidFill>
              </a:rPr>
              <a:t>Prompting</a:t>
            </a:r>
            <a:endParaRPr lang="fr-FR" sz="1050" b="1" dirty="0">
              <a:solidFill>
                <a:schemeClr val="bg1"/>
              </a:solidFill>
            </a:endParaRPr>
          </a:p>
        </p:txBody>
      </p:sp>
      <p:sp>
        <p:nvSpPr>
          <p:cNvPr id="7" name="Freeform 5">
            <a:extLst>
              <a:ext uri="{FF2B5EF4-FFF2-40B4-BE49-F238E27FC236}">
                <a16:creationId xmlns:a16="http://schemas.microsoft.com/office/drawing/2014/main" id="{CBF1F02B-B711-C86E-1FAA-FCB18B52F9AF}"/>
              </a:ext>
            </a:extLst>
          </p:cNvPr>
          <p:cNvSpPr>
            <a:spLocks/>
          </p:cNvSpPr>
          <p:nvPr/>
        </p:nvSpPr>
        <p:spPr bwMode="auto">
          <a:xfrm>
            <a:off x="5923039" y="1480355"/>
            <a:ext cx="2029505" cy="1659173"/>
          </a:xfrm>
          <a:custGeom>
            <a:avLst/>
            <a:gdLst>
              <a:gd name="T0" fmla="*/ 0 w 825"/>
              <a:gd name="T1" fmla="*/ 458 h 654"/>
              <a:gd name="T2" fmla="*/ 25 w 825"/>
              <a:gd name="T3" fmla="*/ 499 h 654"/>
              <a:gd name="T4" fmla="*/ 391 w 825"/>
              <a:gd name="T5" fmla="*/ 647 h 654"/>
              <a:gd name="T6" fmla="*/ 434 w 825"/>
              <a:gd name="T7" fmla="*/ 647 h 654"/>
              <a:gd name="T8" fmla="*/ 799 w 825"/>
              <a:gd name="T9" fmla="*/ 499 h 654"/>
              <a:gd name="T10" fmla="*/ 825 w 825"/>
              <a:gd name="T11" fmla="*/ 458 h 654"/>
              <a:gd name="T12" fmla="*/ 825 w 825"/>
              <a:gd name="T13" fmla="*/ 0 h 654"/>
              <a:gd name="T14" fmla="*/ 0 w 825"/>
              <a:gd name="T15" fmla="*/ 0 h 654"/>
              <a:gd name="T16" fmla="*/ 0 w 825"/>
              <a:gd name="T17" fmla="*/ 458 h 6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5" h="654">
                <a:moveTo>
                  <a:pt x="0" y="458"/>
                </a:moveTo>
                <a:cubicBezTo>
                  <a:pt x="0" y="475"/>
                  <a:pt x="10" y="491"/>
                  <a:pt x="25" y="499"/>
                </a:cubicBezTo>
                <a:cubicBezTo>
                  <a:pt x="391" y="647"/>
                  <a:pt x="391" y="647"/>
                  <a:pt x="391" y="647"/>
                </a:cubicBezTo>
                <a:cubicBezTo>
                  <a:pt x="404" y="654"/>
                  <a:pt x="420" y="654"/>
                  <a:pt x="434" y="647"/>
                </a:cubicBezTo>
                <a:cubicBezTo>
                  <a:pt x="799" y="499"/>
                  <a:pt x="799" y="499"/>
                  <a:pt x="799" y="499"/>
                </a:cubicBezTo>
                <a:cubicBezTo>
                  <a:pt x="815" y="491"/>
                  <a:pt x="825" y="475"/>
                  <a:pt x="825" y="458"/>
                </a:cubicBezTo>
                <a:cubicBezTo>
                  <a:pt x="825" y="0"/>
                  <a:pt x="825" y="0"/>
                  <a:pt x="825" y="0"/>
                </a:cubicBezTo>
                <a:cubicBezTo>
                  <a:pt x="0" y="0"/>
                  <a:pt x="0" y="0"/>
                  <a:pt x="0" y="0"/>
                </a:cubicBezTo>
                <a:lnTo>
                  <a:pt x="0" y="458"/>
                </a:lnTo>
                <a:close/>
              </a:path>
            </a:pathLst>
          </a:custGeom>
          <a:solidFill>
            <a:srgbClr val="93D3FD"/>
          </a:solidFill>
          <a:ln w="6350">
            <a:noFill/>
            <a:round/>
            <a:headEnd/>
            <a:tailEnd/>
          </a:ln>
        </p:spPr>
        <p:txBody>
          <a:bodyPr vert="horz" wrap="square" lIns="81000" tIns="81000" rIns="27000" bIns="27000" numCol="1" anchor="t" anchorCtr="0" compatLnSpc="1">
            <a:prstTxWarp prst="textNoShape">
              <a:avLst/>
            </a:prstTxWarp>
          </a:bodyPr>
          <a:lstStyle/>
          <a:p>
            <a:pPr algn="ctr"/>
            <a:r>
              <a:rPr lang="en-GB" sz="1050" dirty="0"/>
              <a:t>Provides detailed and specific instructions within the prompt. It helps in obtaining precise and accurate responses tailored to the given instructions.</a:t>
            </a:r>
          </a:p>
        </p:txBody>
      </p:sp>
      <p:sp>
        <p:nvSpPr>
          <p:cNvPr id="12" name="Freeform 7">
            <a:extLst>
              <a:ext uri="{FF2B5EF4-FFF2-40B4-BE49-F238E27FC236}">
                <a16:creationId xmlns:a16="http://schemas.microsoft.com/office/drawing/2014/main" id="{A6511B5E-9E06-BEC8-7E96-3C8E85262E2D}"/>
              </a:ext>
            </a:extLst>
          </p:cNvPr>
          <p:cNvSpPr>
            <a:spLocks/>
          </p:cNvSpPr>
          <p:nvPr/>
        </p:nvSpPr>
        <p:spPr bwMode="auto">
          <a:xfrm>
            <a:off x="5923039" y="1146766"/>
            <a:ext cx="2029505" cy="333589"/>
          </a:xfrm>
          <a:custGeom>
            <a:avLst/>
            <a:gdLst>
              <a:gd name="T0" fmla="*/ 778 w 825"/>
              <a:gd name="T1" fmla="*/ 0 h 135"/>
              <a:gd name="T2" fmla="*/ 47 w 825"/>
              <a:gd name="T3" fmla="*/ 0 h 135"/>
              <a:gd name="T4" fmla="*/ 0 w 825"/>
              <a:gd name="T5" fmla="*/ 46 h 135"/>
              <a:gd name="T6" fmla="*/ 0 w 825"/>
              <a:gd name="T7" fmla="*/ 135 h 135"/>
              <a:gd name="T8" fmla="*/ 825 w 825"/>
              <a:gd name="T9" fmla="*/ 135 h 135"/>
              <a:gd name="T10" fmla="*/ 825 w 825"/>
              <a:gd name="T11" fmla="*/ 46 h 135"/>
              <a:gd name="T12" fmla="*/ 778 w 825"/>
              <a:gd name="T13" fmla="*/ 0 h 135"/>
            </a:gdLst>
            <a:ahLst/>
            <a:cxnLst>
              <a:cxn ang="0">
                <a:pos x="T0" y="T1"/>
              </a:cxn>
              <a:cxn ang="0">
                <a:pos x="T2" y="T3"/>
              </a:cxn>
              <a:cxn ang="0">
                <a:pos x="T4" y="T5"/>
              </a:cxn>
              <a:cxn ang="0">
                <a:pos x="T6" y="T7"/>
              </a:cxn>
              <a:cxn ang="0">
                <a:pos x="T8" y="T9"/>
              </a:cxn>
              <a:cxn ang="0">
                <a:pos x="T10" y="T11"/>
              </a:cxn>
              <a:cxn ang="0">
                <a:pos x="T12" y="T13"/>
              </a:cxn>
            </a:cxnLst>
            <a:rect l="0" t="0" r="r" b="b"/>
            <a:pathLst>
              <a:path w="825" h="135">
                <a:moveTo>
                  <a:pt x="778" y="0"/>
                </a:moveTo>
                <a:cubicBezTo>
                  <a:pt x="47" y="0"/>
                  <a:pt x="47" y="0"/>
                  <a:pt x="47" y="0"/>
                </a:cubicBezTo>
                <a:cubicBezTo>
                  <a:pt x="21" y="0"/>
                  <a:pt x="0" y="21"/>
                  <a:pt x="0" y="46"/>
                </a:cubicBezTo>
                <a:cubicBezTo>
                  <a:pt x="0" y="135"/>
                  <a:pt x="0" y="135"/>
                  <a:pt x="0" y="135"/>
                </a:cubicBezTo>
                <a:cubicBezTo>
                  <a:pt x="825" y="135"/>
                  <a:pt x="825" y="135"/>
                  <a:pt x="825" y="135"/>
                </a:cubicBezTo>
                <a:cubicBezTo>
                  <a:pt x="825" y="46"/>
                  <a:pt x="825" y="46"/>
                  <a:pt x="825" y="46"/>
                </a:cubicBezTo>
                <a:cubicBezTo>
                  <a:pt x="825" y="21"/>
                  <a:pt x="804" y="0"/>
                  <a:pt x="778" y="0"/>
                </a:cubicBezTo>
                <a:close/>
              </a:path>
            </a:pathLst>
          </a:custGeom>
          <a:solidFill>
            <a:srgbClr val="0070C0"/>
          </a:solidFill>
          <a:ln w="6350">
            <a:noFill/>
            <a:round/>
            <a:headEnd/>
            <a:tailEnd/>
          </a:ln>
        </p:spPr>
        <p:txBody>
          <a:bodyPr vert="horz" wrap="square" lIns="68580" tIns="34290" rIns="68580" bIns="34290" numCol="1" anchor="ctr" anchorCtr="0" compatLnSpc="1">
            <a:prstTxWarp prst="textNoShape">
              <a:avLst/>
            </a:prstTxWarp>
            <a:noAutofit/>
          </a:bodyPr>
          <a:lstStyle/>
          <a:p>
            <a:pPr algn="ctr"/>
            <a:r>
              <a:rPr lang="fr-FR" sz="1050" b="1" dirty="0">
                <a:solidFill>
                  <a:schemeClr val="bg1"/>
                </a:solidFill>
              </a:rPr>
              <a:t>Instruction-</a:t>
            </a:r>
            <a:r>
              <a:rPr lang="fr-FR" sz="1050" b="1" dirty="0" err="1">
                <a:solidFill>
                  <a:schemeClr val="bg1"/>
                </a:solidFill>
              </a:rPr>
              <a:t>Based</a:t>
            </a:r>
            <a:r>
              <a:rPr lang="fr-FR" sz="1050" b="1" dirty="0">
                <a:solidFill>
                  <a:schemeClr val="bg1"/>
                </a:solidFill>
              </a:rPr>
              <a:t> </a:t>
            </a:r>
            <a:r>
              <a:rPr lang="fr-FR" sz="1050" b="1" dirty="0" err="1">
                <a:solidFill>
                  <a:schemeClr val="bg1"/>
                </a:solidFill>
              </a:rPr>
              <a:t>Prompting</a:t>
            </a:r>
            <a:endParaRPr lang="fr-FR" sz="1050" b="1" dirty="0">
              <a:solidFill>
                <a:schemeClr val="bg1"/>
              </a:solidFill>
            </a:endParaRPr>
          </a:p>
        </p:txBody>
      </p:sp>
      <p:sp>
        <p:nvSpPr>
          <p:cNvPr id="28" name="Titre 1">
            <a:extLst>
              <a:ext uri="{FF2B5EF4-FFF2-40B4-BE49-F238E27FC236}">
                <a16:creationId xmlns:a16="http://schemas.microsoft.com/office/drawing/2014/main" id="{3F1BF89F-EA1F-FFC4-EBE4-3A5BB514A6CF}"/>
              </a:ext>
            </a:extLst>
          </p:cNvPr>
          <p:cNvSpPr txBox="1">
            <a:spLocks/>
          </p:cNvSpPr>
          <p:nvPr/>
        </p:nvSpPr>
        <p:spPr>
          <a:xfrm>
            <a:off x="638573" y="436580"/>
            <a:ext cx="2671894" cy="570954"/>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tabLst>
                <a:tab pos="3227785" algn="l"/>
              </a:tabLst>
              <a:defRPr sz="2400" b="1" i="0" u="none" strike="noStrike" cap="none">
                <a:solidFill>
                  <a:srgbClr val="22000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a:t>Prompting types</a:t>
            </a:r>
            <a:endParaRPr lang="fr-FR" dirty="0"/>
          </a:p>
        </p:txBody>
      </p:sp>
    </p:spTree>
    <p:extLst>
      <p:ext uri="{BB962C8B-B14F-4D97-AF65-F5344CB8AC3E}">
        <p14:creationId xmlns:p14="http://schemas.microsoft.com/office/powerpoint/2010/main" val="1336657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8441DA2-0B9C-72E8-5D90-0D1574B25038}"/>
              </a:ext>
            </a:extLst>
          </p:cNvPr>
          <p:cNvSpPr>
            <a:spLocks noGrp="1"/>
          </p:cNvSpPr>
          <p:nvPr>
            <p:ph type="title"/>
          </p:nvPr>
        </p:nvSpPr>
        <p:spPr>
          <a:xfrm>
            <a:off x="638573" y="436579"/>
            <a:ext cx="3450827" cy="591551"/>
          </a:xfrm>
        </p:spPr>
        <p:txBody>
          <a:bodyPr anchor="t">
            <a:normAutofit/>
          </a:bodyPr>
          <a:lstStyle/>
          <a:p>
            <a:r>
              <a:rPr lang="en-US" dirty="0"/>
              <a:t>Prompting types</a:t>
            </a:r>
            <a:endParaRPr lang="fr-FR" dirty="0"/>
          </a:p>
        </p:txBody>
      </p:sp>
      <p:sp>
        <p:nvSpPr>
          <p:cNvPr id="8" name="Freeform 5">
            <a:extLst>
              <a:ext uri="{FF2B5EF4-FFF2-40B4-BE49-F238E27FC236}">
                <a16:creationId xmlns:a16="http://schemas.microsoft.com/office/drawing/2014/main" id="{97EFAD2B-D902-584B-C670-1A771A4705EB}"/>
              </a:ext>
            </a:extLst>
          </p:cNvPr>
          <p:cNvSpPr>
            <a:spLocks/>
          </p:cNvSpPr>
          <p:nvPr/>
        </p:nvSpPr>
        <p:spPr bwMode="auto">
          <a:xfrm>
            <a:off x="1862931" y="1387769"/>
            <a:ext cx="2029505" cy="1659173"/>
          </a:xfrm>
          <a:custGeom>
            <a:avLst/>
            <a:gdLst>
              <a:gd name="T0" fmla="*/ 0 w 825"/>
              <a:gd name="T1" fmla="*/ 458 h 654"/>
              <a:gd name="T2" fmla="*/ 25 w 825"/>
              <a:gd name="T3" fmla="*/ 499 h 654"/>
              <a:gd name="T4" fmla="*/ 391 w 825"/>
              <a:gd name="T5" fmla="*/ 647 h 654"/>
              <a:gd name="T6" fmla="*/ 434 w 825"/>
              <a:gd name="T7" fmla="*/ 647 h 654"/>
              <a:gd name="T8" fmla="*/ 799 w 825"/>
              <a:gd name="T9" fmla="*/ 499 h 654"/>
              <a:gd name="T10" fmla="*/ 825 w 825"/>
              <a:gd name="T11" fmla="*/ 458 h 654"/>
              <a:gd name="T12" fmla="*/ 825 w 825"/>
              <a:gd name="T13" fmla="*/ 0 h 654"/>
              <a:gd name="T14" fmla="*/ 0 w 825"/>
              <a:gd name="T15" fmla="*/ 0 h 654"/>
              <a:gd name="T16" fmla="*/ 0 w 825"/>
              <a:gd name="T17" fmla="*/ 458 h 6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5" h="654">
                <a:moveTo>
                  <a:pt x="0" y="458"/>
                </a:moveTo>
                <a:cubicBezTo>
                  <a:pt x="0" y="475"/>
                  <a:pt x="10" y="491"/>
                  <a:pt x="25" y="499"/>
                </a:cubicBezTo>
                <a:cubicBezTo>
                  <a:pt x="391" y="647"/>
                  <a:pt x="391" y="647"/>
                  <a:pt x="391" y="647"/>
                </a:cubicBezTo>
                <a:cubicBezTo>
                  <a:pt x="404" y="654"/>
                  <a:pt x="420" y="654"/>
                  <a:pt x="434" y="647"/>
                </a:cubicBezTo>
                <a:cubicBezTo>
                  <a:pt x="799" y="499"/>
                  <a:pt x="799" y="499"/>
                  <a:pt x="799" y="499"/>
                </a:cubicBezTo>
                <a:cubicBezTo>
                  <a:pt x="815" y="491"/>
                  <a:pt x="825" y="475"/>
                  <a:pt x="825" y="458"/>
                </a:cubicBezTo>
                <a:cubicBezTo>
                  <a:pt x="825" y="0"/>
                  <a:pt x="825" y="0"/>
                  <a:pt x="825" y="0"/>
                </a:cubicBezTo>
                <a:cubicBezTo>
                  <a:pt x="0" y="0"/>
                  <a:pt x="0" y="0"/>
                  <a:pt x="0" y="0"/>
                </a:cubicBezTo>
                <a:lnTo>
                  <a:pt x="0" y="458"/>
                </a:lnTo>
                <a:close/>
              </a:path>
            </a:pathLst>
          </a:custGeom>
          <a:solidFill>
            <a:srgbClr val="93D3FD"/>
          </a:solidFill>
          <a:ln w="6350">
            <a:noFill/>
            <a:round/>
            <a:headEnd/>
            <a:tailEnd/>
          </a:ln>
        </p:spPr>
        <p:txBody>
          <a:bodyPr vert="horz" wrap="square" lIns="81000" tIns="81000" rIns="27000" bIns="27000" numCol="1" anchor="t" anchorCtr="0" compatLnSpc="1">
            <a:prstTxWarp prst="textNoShape">
              <a:avLst/>
            </a:prstTxWarp>
          </a:bodyPr>
          <a:lstStyle/>
          <a:p>
            <a:pPr marL="189000">
              <a:lnSpc>
                <a:spcPct val="90000"/>
              </a:lnSpc>
              <a:spcBef>
                <a:spcPts val="450"/>
              </a:spcBef>
              <a:buClr>
                <a:srgbClr val="220001"/>
              </a:buClr>
              <a:buSzPct val="65000"/>
            </a:pPr>
            <a:r>
              <a:rPr lang="en-GB" sz="1050" dirty="0"/>
              <a:t>Compares different responses generated by contrasting prompts. This method is useful for exploring diverse perspectives and understanding AI biases.</a:t>
            </a:r>
          </a:p>
        </p:txBody>
      </p:sp>
      <p:sp>
        <p:nvSpPr>
          <p:cNvPr id="10" name="Freeform 7">
            <a:extLst>
              <a:ext uri="{FF2B5EF4-FFF2-40B4-BE49-F238E27FC236}">
                <a16:creationId xmlns:a16="http://schemas.microsoft.com/office/drawing/2014/main" id="{F67934B6-0F14-8600-7BC5-37DD220AB26B}"/>
              </a:ext>
            </a:extLst>
          </p:cNvPr>
          <p:cNvSpPr>
            <a:spLocks/>
          </p:cNvSpPr>
          <p:nvPr/>
        </p:nvSpPr>
        <p:spPr bwMode="auto">
          <a:xfrm>
            <a:off x="1862931" y="1054180"/>
            <a:ext cx="2029505" cy="333589"/>
          </a:xfrm>
          <a:custGeom>
            <a:avLst/>
            <a:gdLst>
              <a:gd name="T0" fmla="*/ 778 w 825"/>
              <a:gd name="T1" fmla="*/ 0 h 135"/>
              <a:gd name="T2" fmla="*/ 47 w 825"/>
              <a:gd name="T3" fmla="*/ 0 h 135"/>
              <a:gd name="T4" fmla="*/ 0 w 825"/>
              <a:gd name="T5" fmla="*/ 46 h 135"/>
              <a:gd name="T6" fmla="*/ 0 w 825"/>
              <a:gd name="T7" fmla="*/ 135 h 135"/>
              <a:gd name="T8" fmla="*/ 825 w 825"/>
              <a:gd name="T9" fmla="*/ 135 h 135"/>
              <a:gd name="T10" fmla="*/ 825 w 825"/>
              <a:gd name="T11" fmla="*/ 46 h 135"/>
              <a:gd name="T12" fmla="*/ 778 w 825"/>
              <a:gd name="T13" fmla="*/ 0 h 135"/>
            </a:gdLst>
            <a:ahLst/>
            <a:cxnLst>
              <a:cxn ang="0">
                <a:pos x="T0" y="T1"/>
              </a:cxn>
              <a:cxn ang="0">
                <a:pos x="T2" y="T3"/>
              </a:cxn>
              <a:cxn ang="0">
                <a:pos x="T4" y="T5"/>
              </a:cxn>
              <a:cxn ang="0">
                <a:pos x="T6" y="T7"/>
              </a:cxn>
              <a:cxn ang="0">
                <a:pos x="T8" y="T9"/>
              </a:cxn>
              <a:cxn ang="0">
                <a:pos x="T10" y="T11"/>
              </a:cxn>
              <a:cxn ang="0">
                <a:pos x="T12" y="T13"/>
              </a:cxn>
            </a:cxnLst>
            <a:rect l="0" t="0" r="r" b="b"/>
            <a:pathLst>
              <a:path w="825" h="135">
                <a:moveTo>
                  <a:pt x="778" y="0"/>
                </a:moveTo>
                <a:cubicBezTo>
                  <a:pt x="47" y="0"/>
                  <a:pt x="47" y="0"/>
                  <a:pt x="47" y="0"/>
                </a:cubicBezTo>
                <a:cubicBezTo>
                  <a:pt x="21" y="0"/>
                  <a:pt x="0" y="21"/>
                  <a:pt x="0" y="46"/>
                </a:cubicBezTo>
                <a:cubicBezTo>
                  <a:pt x="0" y="135"/>
                  <a:pt x="0" y="135"/>
                  <a:pt x="0" y="135"/>
                </a:cubicBezTo>
                <a:cubicBezTo>
                  <a:pt x="825" y="135"/>
                  <a:pt x="825" y="135"/>
                  <a:pt x="825" y="135"/>
                </a:cubicBezTo>
                <a:cubicBezTo>
                  <a:pt x="825" y="46"/>
                  <a:pt x="825" y="46"/>
                  <a:pt x="825" y="46"/>
                </a:cubicBezTo>
                <a:cubicBezTo>
                  <a:pt x="825" y="21"/>
                  <a:pt x="804" y="0"/>
                  <a:pt x="778" y="0"/>
                </a:cubicBezTo>
                <a:close/>
              </a:path>
            </a:pathLst>
          </a:custGeom>
          <a:solidFill>
            <a:srgbClr val="0070C0"/>
          </a:solidFill>
          <a:ln w="6350">
            <a:noFill/>
            <a:round/>
            <a:headEnd/>
            <a:tailEnd/>
          </a:ln>
        </p:spPr>
        <p:txBody>
          <a:bodyPr vert="horz" wrap="square" lIns="68580" tIns="34290" rIns="68580" bIns="34290" numCol="1" anchor="ctr" anchorCtr="0" compatLnSpc="1">
            <a:prstTxWarp prst="textNoShape">
              <a:avLst/>
            </a:prstTxWarp>
            <a:noAutofit/>
          </a:bodyPr>
          <a:lstStyle/>
          <a:p>
            <a:pPr algn="ctr"/>
            <a:r>
              <a:rPr lang="fr-FR" sz="1050" b="1" dirty="0">
                <a:solidFill>
                  <a:schemeClr val="bg1"/>
                </a:solidFill>
              </a:rPr>
              <a:t>Contrastive </a:t>
            </a:r>
            <a:r>
              <a:rPr lang="fr-FR" sz="1050" b="1" dirty="0" err="1">
                <a:solidFill>
                  <a:schemeClr val="bg1"/>
                </a:solidFill>
              </a:rPr>
              <a:t>Prompting</a:t>
            </a:r>
            <a:endParaRPr lang="fr-FR" sz="1050" b="1" dirty="0">
              <a:solidFill>
                <a:schemeClr val="bg1"/>
              </a:solidFill>
            </a:endParaRPr>
          </a:p>
        </p:txBody>
      </p:sp>
      <p:sp>
        <p:nvSpPr>
          <p:cNvPr id="3" name="Freeform 5">
            <a:extLst>
              <a:ext uri="{FF2B5EF4-FFF2-40B4-BE49-F238E27FC236}">
                <a16:creationId xmlns:a16="http://schemas.microsoft.com/office/drawing/2014/main" id="{064BD732-2D88-4769-8099-507076FF1B87}"/>
              </a:ext>
            </a:extLst>
          </p:cNvPr>
          <p:cNvSpPr>
            <a:spLocks/>
          </p:cNvSpPr>
          <p:nvPr/>
        </p:nvSpPr>
        <p:spPr bwMode="auto">
          <a:xfrm>
            <a:off x="4015751" y="1387769"/>
            <a:ext cx="2029505" cy="1659173"/>
          </a:xfrm>
          <a:custGeom>
            <a:avLst/>
            <a:gdLst>
              <a:gd name="T0" fmla="*/ 0 w 825"/>
              <a:gd name="T1" fmla="*/ 458 h 654"/>
              <a:gd name="T2" fmla="*/ 25 w 825"/>
              <a:gd name="T3" fmla="*/ 499 h 654"/>
              <a:gd name="T4" fmla="*/ 391 w 825"/>
              <a:gd name="T5" fmla="*/ 647 h 654"/>
              <a:gd name="T6" fmla="*/ 434 w 825"/>
              <a:gd name="T7" fmla="*/ 647 h 654"/>
              <a:gd name="T8" fmla="*/ 799 w 825"/>
              <a:gd name="T9" fmla="*/ 499 h 654"/>
              <a:gd name="T10" fmla="*/ 825 w 825"/>
              <a:gd name="T11" fmla="*/ 458 h 654"/>
              <a:gd name="T12" fmla="*/ 825 w 825"/>
              <a:gd name="T13" fmla="*/ 0 h 654"/>
              <a:gd name="T14" fmla="*/ 0 w 825"/>
              <a:gd name="T15" fmla="*/ 0 h 654"/>
              <a:gd name="T16" fmla="*/ 0 w 825"/>
              <a:gd name="T17" fmla="*/ 458 h 6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5" h="654">
                <a:moveTo>
                  <a:pt x="0" y="458"/>
                </a:moveTo>
                <a:cubicBezTo>
                  <a:pt x="0" y="475"/>
                  <a:pt x="10" y="491"/>
                  <a:pt x="25" y="499"/>
                </a:cubicBezTo>
                <a:cubicBezTo>
                  <a:pt x="391" y="647"/>
                  <a:pt x="391" y="647"/>
                  <a:pt x="391" y="647"/>
                </a:cubicBezTo>
                <a:cubicBezTo>
                  <a:pt x="404" y="654"/>
                  <a:pt x="420" y="654"/>
                  <a:pt x="434" y="647"/>
                </a:cubicBezTo>
                <a:cubicBezTo>
                  <a:pt x="799" y="499"/>
                  <a:pt x="799" y="499"/>
                  <a:pt x="799" y="499"/>
                </a:cubicBezTo>
                <a:cubicBezTo>
                  <a:pt x="815" y="491"/>
                  <a:pt x="825" y="475"/>
                  <a:pt x="825" y="458"/>
                </a:cubicBezTo>
                <a:cubicBezTo>
                  <a:pt x="825" y="0"/>
                  <a:pt x="825" y="0"/>
                  <a:pt x="825" y="0"/>
                </a:cubicBezTo>
                <a:cubicBezTo>
                  <a:pt x="0" y="0"/>
                  <a:pt x="0" y="0"/>
                  <a:pt x="0" y="0"/>
                </a:cubicBezTo>
                <a:lnTo>
                  <a:pt x="0" y="458"/>
                </a:lnTo>
                <a:close/>
              </a:path>
            </a:pathLst>
          </a:custGeom>
          <a:solidFill>
            <a:srgbClr val="DFC5FC"/>
          </a:solidFill>
          <a:ln w="6350">
            <a:noFill/>
            <a:round/>
            <a:headEnd/>
            <a:tailEnd/>
          </a:ln>
        </p:spPr>
        <p:txBody>
          <a:bodyPr vert="horz" wrap="square" lIns="81000" tIns="81000" rIns="27000" bIns="27000" numCol="1" anchor="t" anchorCtr="0" compatLnSpc="1">
            <a:prstTxWarp prst="textNoShape">
              <a:avLst/>
            </a:prstTxWarp>
          </a:bodyPr>
          <a:lstStyle/>
          <a:p>
            <a:pPr marL="189000">
              <a:lnSpc>
                <a:spcPct val="90000"/>
              </a:lnSpc>
              <a:spcBef>
                <a:spcPts val="450"/>
              </a:spcBef>
              <a:buClr>
                <a:srgbClr val="220001"/>
              </a:buClr>
              <a:buSzPct val="65000"/>
            </a:pPr>
            <a:r>
              <a:rPr lang="fr-FR" sz="1050" dirty="0">
                <a:latin typeface="+mn-lt"/>
                <a:cs typeface="+mn-cs"/>
              </a:rPr>
              <a:t>Task management and time management</a:t>
            </a:r>
          </a:p>
          <a:p>
            <a:pPr marL="189000">
              <a:lnSpc>
                <a:spcPct val="90000"/>
              </a:lnSpc>
              <a:spcBef>
                <a:spcPts val="450"/>
              </a:spcBef>
              <a:buClr>
                <a:srgbClr val="220001"/>
              </a:buClr>
              <a:buSzPct val="65000"/>
            </a:pPr>
            <a:r>
              <a:rPr lang="fr-FR" sz="1050" dirty="0">
                <a:latin typeface="+mn-lt"/>
                <a:cs typeface="+mn-cs"/>
              </a:rPr>
              <a:t>Analysis and synthesis of documents</a:t>
            </a:r>
          </a:p>
          <a:p>
            <a:pPr marL="189000">
              <a:lnSpc>
                <a:spcPct val="90000"/>
              </a:lnSpc>
              <a:spcBef>
                <a:spcPts val="450"/>
              </a:spcBef>
              <a:buClr>
                <a:srgbClr val="220001"/>
              </a:buClr>
              <a:buSzPct val="65000"/>
            </a:pPr>
            <a:r>
              <a:rPr lang="fr-FR" sz="1050" dirty="0">
                <a:latin typeface="+mn-lt"/>
                <a:cs typeface="+mn-cs"/>
              </a:rPr>
              <a:t>Writing emails</a:t>
            </a:r>
          </a:p>
          <a:p>
            <a:pPr marL="189000">
              <a:lnSpc>
                <a:spcPct val="90000"/>
              </a:lnSpc>
              <a:spcBef>
                <a:spcPts val="450"/>
              </a:spcBef>
              <a:buClr>
                <a:srgbClr val="220001"/>
              </a:buClr>
              <a:buSzPct val="65000"/>
            </a:pPr>
            <a:r>
              <a:rPr lang="fr-FR" sz="1050" dirty="0">
                <a:latin typeface="+mn-lt"/>
                <a:cs typeface="+mn-cs"/>
              </a:rPr>
              <a:t>Assistance with Microsoft office automation tools</a:t>
            </a:r>
          </a:p>
        </p:txBody>
      </p:sp>
      <p:sp>
        <p:nvSpPr>
          <p:cNvPr id="4" name="Freeform 7">
            <a:extLst>
              <a:ext uri="{FF2B5EF4-FFF2-40B4-BE49-F238E27FC236}">
                <a16:creationId xmlns:a16="http://schemas.microsoft.com/office/drawing/2014/main" id="{13937651-DD14-B3E6-0C4D-82D6B706C70C}"/>
              </a:ext>
            </a:extLst>
          </p:cNvPr>
          <p:cNvSpPr>
            <a:spLocks/>
          </p:cNvSpPr>
          <p:nvPr/>
        </p:nvSpPr>
        <p:spPr bwMode="auto">
          <a:xfrm>
            <a:off x="4015751" y="1054180"/>
            <a:ext cx="2029505" cy="333589"/>
          </a:xfrm>
          <a:custGeom>
            <a:avLst/>
            <a:gdLst>
              <a:gd name="T0" fmla="*/ 778 w 825"/>
              <a:gd name="T1" fmla="*/ 0 h 135"/>
              <a:gd name="T2" fmla="*/ 47 w 825"/>
              <a:gd name="T3" fmla="*/ 0 h 135"/>
              <a:gd name="T4" fmla="*/ 0 w 825"/>
              <a:gd name="T5" fmla="*/ 46 h 135"/>
              <a:gd name="T6" fmla="*/ 0 w 825"/>
              <a:gd name="T7" fmla="*/ 135 h 135"/>
              <a:gd name="T8" fmla="*/ 825 w 825"/>
              <a:gd name="T9" fmla="*/ 135 h 135"/>
              <a:gd name="T10" fmla="*/ 825 w 825"/>
              <a:gd name="T11" fmla="*/ 46 h 135"/>
              <a:gd name="T12" fmla="*/ 778 w 825"/>
              <a:gd name="T13" fmla="*/ 0 h 135"/>
            </a:gdLst>
            <a:ahLst/>
            <a:cxnLst>
              <a:cxn ang="0">
                <a:pos x="T0" y="T1"/>
              </a:cxn>
              <a:cxn ang="0">
                <a:pos x="T2" y="T3"/>
              </a:cxn>
              <a:cxn ang="0">
                <a:pos x="T4" y="T5"/>
              </a:cxn>
              <a:cxn ang="0">
                <a:pos x="T6" y="T7"/>
              </a:cxn>
              <a:cxn ang="0">
                <a:pos x="T8" y="T9"/>
              </a:cxn>
              <a:cxn ang="0">
                <a:pos x="T10" y="T11"/>
              </a:cxn>
              <a:cxn ang="0">
                <a:pos x="T12" y="T13"/>
              </a:cxn>
            </a:cxnLst>
            <a:rect l="0" t="0" r="r" b="b"/>
            <a:pathLst>
              <a:path w="825" h="135">
                <a:moveTo>
                  <a:pt x="778" y="0"/>
                </a:moveTo>
                <a:cubicBezTo>
                  <a:pt x="47" y="0"/>
                  <a:pt x="47" y="0"/>
                  <a:pt x="47" y="0"/>
                </a:cubicBezTo>
                <a:cubicBezTo>
                  <a:pt x="21" y="0"/>
                  <a:pt x="0" y="21"/>
                  <a:pt x="0" y="46"/>
                </a:cubicBezTo>
                <a:cubicBezTo>
                  <a:pt x="0" y="135"/>
                  <a:pt x="0" y="135"/>
                  <a:pt x="0" y="135"/>
                </a:cubicBezTo>
                <a:cubicBezTo>
                  <a:pt x="825" y="135"/>
                  <a:pt x="825" y="135"/>
                  <a:pt x="825" y="135"/>
                </a:cubicBezTo>
                <a:cubicBezTo>
                  <a:pt x="825" y="46"/>
                  <a:pt x="825" y="46"/>
                  <a:pt x="825" y="46"/>
                </a:cubicBezTo>
                <a:cubicBezTo>
                  <a:pt x="825" y="21"/>
                  <a:pt x="804" y="0"/>
                  <a:pt x="778" y="0"/>
                </a:cubicBezTo>
                <a:close/>
              </a:path>
            </a:pathLst>
          </a:custGeom>
          <a:solidFill>
            <a:srgbClr val="A364D9"/>
          </a:solidFill>
          <a:ln w="6350">
            <a:noFill/>
            <a:round/>
            <a:headEnd/>
            <a:tailEnd/>
          </a:ln>
        </p:spPr>
        <p:txBody>
          <a:bodyPr vert="horz" wrap="square" lIns="68580" tIns="34290" rIns="68580" bIns="34290" numCol="1" anchor="ctr" anchorCtr="0" compatLnSpc="1">
            <a:prstTxWarp prst="textNoShape">
              <a:avLst/>
            </a:prstTxWarp>
            <a:noAutofit/>
          </a:bodyPr>
          <a:lstStyle/>
          <a:p>
            <a:pPr algn="ctr"/>
            <a:r>
              <a:rPr lang="fr-FR" sz="1050" b="1">
                <a:solidFill>
                  <a:schemeClr val="bg1"/>
                </a:solidFill>
              </a:rPr>
              <a:t>Personal</a:t>
            </a:r>
            <a:r>
              <a:rPr lang="fr-FR" sz="1050" b="1" dirty="0">
                <a:solidFill>
                  <a:schemeClr val="bg1"/>
                </a:solidFill>
              </a:rPr>
              <a:t> assistance</a:t>
            </a:r>
          </a:p>
        </p:txBody>
      </p:sp>
      <p:sp>
        <p:nvSpPr>
          <p:cNvPr id="5" name="Freeform 5">
            <a:extLst>
              <a:ext uri="{FF2B5EF4-FFF2-40B4-BE49-F238E27FC236}">
                <a16:creationId xmlns:a16="http://schemas.microsoft.com/office/drawing/2014/main" id="{6929A420-A7A0-F674-2CAD-5A52ADBCFFBE}"/>
              </a:ext>
            </a:extLst>
          </p:cNvPr>
          <p:cNvSpPr>
            <a:spLocks/>
          </p:cNvSpPr>
          <p:nvPr/>
        </p:nvSpPr>
        <p:spPr bwMode="auto">
          <a:xfrm>
            <a:off x="4015751" y="1387769"/>
            <a:ext cx="2029505" cy="1659173"/>
          </a:xfrm>
          <a:custGeom>
            <a:avLst/>
            <a:gdLst>
              <a:gd name="T0" fmla="*/ 0 w 825"/>
              <a:gd name="T1" fmla="*/ 458 h 654"/>
              <a:gd name="T2" fmla="*/ 25 w 825"/>
              <a:gd name="T3" fmla="*/ 499 h 654"/>
              <a:gd name="T4" fmla="*/ 391 w 825"/>
              <a:gd name="T5" fmla="*/ 647 h 654"/>
              <a:gd name="T6" fmla="*/ 434 w 825"/>
              <a:gd name="T7" fmla="*/ 647 h 654"/>
              <a:gd name="T8" fmla="*/ 799 w 825"/>
              <a:gd name="T9" fmla="*/ 499 h 654"/>
              <a:gd name="T10" fmla="*/ 825 w 825"/>
              <a:gd name="T11" fmla="*/ 458 h 654"/>
              <a:gd name="T12" fmla="*/ 825 w 825"/>
              <a:gd name="T13" fmla="*/ 0 h 654"/>
              <a:gd name="T14" fmla="*/ 0 w 825"/>
              <a:gd name="T15" fmla="*/ 0 h 654"/>
              <a:gd name="T16" fmla="*/ 0 w 825"/>
              <a:gd name="T17" fmla="*/ 458 h 6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5" h="654">
                <a:moveTo>
                  <a:pt x="0" y="458"/>
                </a:moveTo>
                <a:cubicBezTo>
                  <a:pt x="0" y="475"/>
                  <a:pt x="10" y="491"/>
                  <a:pt x="25" y="499"/>
                </a:cubicBezTo>
                <a:cubicBezTo>
                  <a:pt x="391" y="647"/>
                  <a:pt x="391" y="647"/>
                  <a:pt x="391" y="647"/>
                </a:cubicBezTo>
                <a:cubicBezTo>
                  <a:pt x="404" y="654"/>
                  <a:pt x="420" y="654"/>
                  <a:pt x="434" y="647"/>
                </a:cubicBezTo>
                <a:cubicBezTo>
                  <a:pt x="799" y="499"/>
                  <a:pt x="799" y="499"/>
                  <a:pt x="799" y="499"/>
                </a:cubicBezTo>
                <a:cubicBezTo>
                  <a:pt x="815" y="491"/>
                  <a:pt x="825" y="475"/>
                  <a:pt x="825" y="458"/>
                </a:cubicBezTo>
                <a:cubicBezTo>
                  <a:pt x="825" y="0"/>
                  <a:pt x="825" y="0"/>
                  <a:pt x="825" y="0"/>
                </a:cubicBezTo>
                <a:cubicBezTo>
                  <a:pt x="0" y="0"/>
                  <a:pt x="0" y="0"/>
                  <a:pt x="0" y="0"/>
                </a:cubicBezTo>
                <a:lnTo>
                  <a:pt x="0" y="458"/>
                </a:lnTo>
                <a:close/>
              </a:path>
            </a:pathLst>
          </a:custGeom>
          <a:solidFill>
            <a:srgbClr val="93D3FD"/>
          </a:solidFill>
          <a:ln w="6350">
            <a:noFill/>
            <a:round/>
            <a:headEnd/>
            <a:tailEnd/>
          </a:ln>
        </p:spPr>
        <p:txBody>
          <a:bodyPr vert="horz" wrap="square" lIns="81000" tIns="81000" rIns="27000" bIns="27000" numCol="1" anchor="t" anchorCtr="0" compatLnSpc="1">
            <a:prstTxWarp prst="textNoShape">
              <a:avLst/>
            </a:prstTxWarp>
          </a:bodyPr>
          <a:lstStyle/>
          <a:p>
            <a:pPr marL="189000">
              <a:lnSpc>
                <a:spcPct val="90000"/>
              </a:lnSpc>
              <a:spcBef>
                <a:spcPts val="450"/>
              </a:spcBef>
              <a:buClr>
                <a:srgbClr val="220001"/>
              </a:buClr>
              <a:buSzPct val="65000"/>
            </a:pPr>
            <a:r>
              <a:rPr lang="en-GB" sz="1050" dirty="0"/>
              <a:t>Assigns a specific role to the AI, such as a teacher or a doctor. This method is effective for simulations and scenario-based training.</a:t>
            </a:r>
          </a:p>
        </p:txBody>
      </p:sp>
      <p:sp>
        <p:nvSpPr>
          <p:cNvPr id="6" name="Freeform 7">
            <a:extLst>
              <a:ext uri="{FF2B5EF4-FFF2-40B4-BE49-F238E27FC236}">
                <a16:creationId xmlns:a16="http://schemas.microsoft.com/office/drawing/2014/main" id="{CA42CF54-AEFC-4E30-27BA-C23F61A0E812}"/>
              </a:ext>
            </a:extLst>
          </p:cNvPr>
          <p:cNvSpPr>
            <a:spLocks/>
          </p:cNvSpPr>
          <p:nvPr/>
        </p:nvSpPr>
        <p:spPr bwMode="auto">
          <a:xfrm>
            <a:off x="4015751" y="1054180"/>
            <a:ext cx="2029505" cy="333589"/>
          </a:xfrm>
          <a:custGeom>
            <a:avLst/>
            <a:gdLst>
              <a:gd name="T0" fmla="*/ 778 w 825"/>
              <a:gd name="T1" fmla="*/ 0 h 135"/>
              <a:gd name="T2" fmla="*/ 47 w 825"/>
              <a:gd name="T3" fmla="*/ 0 h 135"/>
              <a:gd name="T4" fmla="*/ 0 w 825"/>
              <a:gd name="T5" fmla="*/ 46 h 135"/>
              <a:gd name="T6" fmla="*/ 0 w 825"/>
              <a:gd name="T7" fmla="*/ 135 h 135"/>
              <a:gd name="T8" fmla="*/ 825 w 825"/>
              <a:gd name="T9" fmla="*/ 135 h 135"/>
              <a:gd name="T10" fmla="*/ 825 w 825"/>
              <a:gd name="T11" fmla="*/ 46 h 135"/>
              <a:gd name="T12" fmla="*/ 778 w 825"/>
              <a:gd name="T13" fmla="*/ 0 h 135"/>
            </a:gdLst>
            <a:ahLst/>
            <a:cxnLst>
              <a:cxn ang="0">
                <a:pos x="T0" y="T1"/>
              </a:cxn>
              <a:cxn ang="0">
                <a:pos x="T2" y="T3"/>
              </a:cxn>
              <a:cxn ang="0">
                <a:pos x="T4" y="T5"/>
              </a:cxn>
              <a:cxn ang="0">
                <a:pos x="T6" y="T7"/>
              </a:cxn>
              <a:cxn ang="0">
                <a:pos x="T8" y="T9"/>
              </a:cxn>
              <a:cxn ang="0">
                <a:pos x="T10" y="T11"/>
              </a:cxn>
              <a:cxn ang="0">
                <a:pos x="T12" y="T13"/>
              </a:cxn>
            </a:cxnLst>
            <a:rect l="0" t="0" r="r" b="b"/>
            <a:pathLst>
              <a:path w="825" h="135">
                <a:moveTo>
                  <a:pt x="778" y="0"/>
                </a:moveTo>
                <a:cubicBezTo>
                  <a:pt x="47" y="0"/>
                  <a:pt x="47" y="0"/>
                  <a:pt x="47" y="0"/>
                </a:cubicBezTo>
                <a:cubicBezTo>
                  <a:pt x="21" y="0"/>
                  <a:pt x="0" y="21"/>
                  <a:pt x="0" y="46"/>
                </a:cubicBezTo>
                <a:cubicBezTo>
                  <a:pt x="0" y="135"/>
                  <a:pt x="0" y="135"/>
                  <a:pt x="0" y="135"/>
                </a:cubicBezTo>
                <a:cubicBezTo>
                  <a:pt x="825" y="135"/>
                  <a:pt x="825" y="135"/>
                  <a:pt x="825" y="135"/>
                </a:cubicBezTo>
                <a:cubicBezTo>
                  <a:pt x="825" y="46"/>
                  <a:pt x="825" y="46"/>
                  <a:pt x="825" y="46"/>
                </a:cubicBezTo>
                <a:cubicBezTo>
                  <a:pt x="825" y="21"/>
                  <a:pt x="804" y="0"/>
                  <a:pt x="778" y="0"/>
                </a:cubicBezTo>
                <a:close/>
              </a:path>
            </a:pathLst>
          </a:custGeom>
          <a:solidFill>
            <a:srgbClr val="0070C0"/>
          </a:solidFill>
          <a:ln w="6350">
            <a:noFill/>
            <a:round/>
            <a:headEnd/>
            <a:tailEnd/>
          </a:ln>
        </p:spPr>
        <p:txBody>
          <a:bodyPr vert="horz" wrap="square" lIns="68580" tIns="34290" rIns="68580" bIns="34290" numCol="1" anchor="ctr" anchorCtr="0" compatLnSpc="1">
            <a:prstTxWarp prst="textNoShape">
              <a:avLst/>
            </a:prstTxWarp>
            <a:noAutofit/>
          </a:bodyPr>
          <a:lstStyle/>
          <a:p>
            <a:pPr algn="ctr"/>
            <a:r>
              <a:rPr lang="fr-FR" sz="1050" b="1">
                <a:solidFill>
                  <a:schemeClr val="bg1"/>
                </a:solidFill>
              </a:rPr>
              <a:t>Role-Playing Prompting</a:t>
            </a:r>
            <a:endParaRPr lang="fr-FR" sz="1050" b="1" dirty="0">
              <a:solidFill>
                <a:schemeClr val="bg1"/>
              </a:solidFill>
            </a:endParaRPr>
          </a:p>
        </p:txBody>
      </p:sp>
      <p:sp>
        <p:nvSpPr>
          <p:cNvPr id="7" name="Freeform 6">
            <a:extLst>
              <a:ext uri="{FF2B5EF4-FFF2-40B4-BE49-F238E27FC236}">
                <a16:creationId xmlns:a16="http://schemas.microsoft.com/office/drawing/2014/main" id="{C266A86B-3F06-BB63-F553-251E2821E750}"/>
              </a:ext>
            </a:extLst>
          </p:cNvPr>
          <p:cNvSpPr>
            <a:spLocks/>
          </p:cNvSpPr>
          <p:nvPr/>
        </p:nvSpPr>
        <p:spPr bwMode="auto">
          <a:xfrm>
            <a:off x="2939341" y="3335657"/>
            <a:ext cx="2029505" cy="1356336"/>
          </a:xfrm>
          <a:custGeom>
            <a:avLst/>
            <a:gdLst>
              <a:gd name="T0" fmla="*/ 0 w 825"/>
              <a:gd name="T1" fmla="*/ 503 h 549"/>
              <a:gd name="T2" fmla="*/ 47 w 825"/>
              <a:gd name="T3" fmla="*/ 549 h 549"/>
              <a:gd name="T4" fmla="*/ 778 w 825"/>
              <a:gd name="T5" fmla="*/ 549 h 549"/>
              <a:gd name="T6" fmla="*/ 825 w 825"/>
              <a:gd name="T7" fmla="*/ 503 h 549"/>
              <a:gd name="T8" fmla="*/ 825 w 825"/>
              <a:gd name="T9" fmla="*/ 0 h 549"/>
              <a:gd name="T10" fmla="*/ 0 w 825"/>
              <a:gd name="T11" fmla="*/ 0 h 549"/>
              <a:gd name="T12" fmla="*/ 0 w 825"/>
              <a:gd name="T13" fmla="*/ 503 h 549"/>
            </a:gdLst>
            <a:ahLst/>
            <a:cxnLst>
              <a:cxn ang="0">
                <a:pos x="T0" y="T1"/>
              </a:cxn>
              <a:cxn ang="0">
                <a:pos x="T2" y="T3"/>
              </a:cxn>
              <a:cxn ang="0">
                <a:pos x="T4" y="T5"/>
              </a:cxn>
              <a:cxn ang="0">
                <a:pos x="T6" y="T7"/>
              </a:cxn>
              <a:cxn ang="0">
                <a:pos x="T8" y="T9"/>
              </a:cxn>
              <a:cxn ang="0">
                <a:pos x="T10" y="T11"/>
              </a:cxn>
              <a:cxn ang="0">
                <a:pos x="T12" y="T13"/>
              </a:cxn>
            </a:cxnLst>
            <a:rect l="0" t="0" r="r" b="b"/>
            <a:pathLst>
              <a:path w="825" h="549">
                <a:moveTo>
                  <a:pt x="0" y="503"/>
                </a:moveTo>
                <a:cubicBezTo>
                  <a:pt x="0" y="528"/>
                  <a:pt x="21" y="549"/>
                  <a:pt x="47" y="549"/>
                </a:cubicBezTo>
                <a:cubicBezTo>
                  <a:pt x="778" y="549"/>
                  <a:pt x="778" y="549"/>
                  <a:pt x="778" y="549"/>
                </a:cubicBezTo>
                <a:cubicBezTo>
                  <a:pt x="804" y="549"/>
                  <a:pt x="825" y="528"/>
                  <a:pt x="825" y="503"/>
                </a:cubicBezTo>
                <a:cubicBezTo>
                  <a:pt x="825" y="0"/>
                  <a:pt x="825" y="0"/>
                  <a:pt x="825" y="0"/>
                </a:cubicBezTo>
                <a:cubicBezTo>
                  <a:pt x="0" y="0"/>
                  <a:pt x="0" y="0"/>
                  <a:pt x="0" y="0"/>
                </a:cubicBezTo>
                <a:lnTo>
                  <a:pt x="0" y="503"/>
                </a:lnTo>
                <a:close/>
              </a:path>
            </a:pathLst>
          </a:custGeom>
          <a:solidFill>
            <a:srgbClr val="93D3FD"/>
          </a:solidFill>
          <a:ln w="6350">
            <a:noFill/>
            <a:round/>
            <a:headEnd/>
            <a:tailEnd/>
          </a:ln>
        </p:spPr>
        <p:txBody>
          <a:bodyPr vert="horz" wrap="square" lIns="81000" tIns="81000" rIns="27000" bIns="27000" numCol="1" anchor="t" anchorCtr="0" compatLnSpc="1">
            <a:prstTxWarp prst="textNoShape">
              <a:avLst/>
            </a:prstTxWarp>
          </a:bodyPr>
          <a:lstStyle/>
          <a:p>
            <a:pPr marL="189000">
              <a:lnSpc>
                <a:spcPct val="90000"/>
              </a:lnSpc>
              <a:spcBef>
                <a:spcPts val="450"/>
              </a:spcBef>
              <a:buClr>
                <a:srgbClr val="220001"/>
              </a:buClr>
              <a:buSzPct val="65000"/>
            </a:pPr>
            <a:r>
              <a:rPr lang="en-GB" sz="1050" dirty="0"/>
              <a:t>Involves refining prompts iteratively based on previous responses. This approach helps in honing the AI's output to meet specific requirements progressively.</a:t>
            </a:r>
          </a:p>
        </p:txBody>
      </p:sp>
      <p:sp>
        <p:nvSpPr>
          <p:cNvPr id="9" name="Freeform 8">
            <a:extLst>
              <a:ext uri="{FF2B5EF4-FFF2-40B4-BE49-F238E27FC236}">
                <a16:creationId xmlns:a16="http://schemas.microsoft.com/office/drawing/2014/main" id="{E491DC9E-AECE-A32C-7144-2EE27A18B9C3}"/>
              </a:ext>
            </a:extLst>
          </p:cNvPr>
          <p:cNvSpPr>
            <a:spLocks/>
          </p:cNvSpPr>
          <p:nvPr/>
        </p:nvSpPr>
        <p:spPr bwMode="auto">
          <a:xfrm>
            <a:off x="2939341" y="2744105"/>
            <a:ext cx="2029505" cy="591551"/>
          </a:xfrm>
          <a:custGeom>
            <a:avLst/>
            <a:gdLst>
              <a:gd name="T0" fmla="*/ 799 w 825"/>
              <a:gd name="T1" fmla="*/ 155 h 240"/>
              <a:gd name="T2" fmla="*/ 434 w 825"/>
              <a:gd name="T3" fmla="*/ 7 h 240"/>
              <a:gd name="T4" fmla="*/ 391 w 825"/>
              <a:gd name="T5" fmla="*/ 7 h 240"/>
              <a:gd name="T6" fmla="*/ 25 w 825"/>
              <a:gd name="T7" fmla="*/ 155 h 240"/>
              <a:gd name="T8" fmla="*/ 0 w 825"/>
              <a:gd name="T9" fmla="*/ 196 h 240"/>
              <a:gd name="T10" fmla="*/ 0 w 825"/>
              <a:gd name="T11" fmla="*/ 240 h 240"/>
              <a:gd name="T12" fmla="*/ 825 w 825"/>
              <a:gd name="T13" fmla="*/ 240 h 240"/>
              <a:gd name="T14" fmla="*/ 825 w 825"/>
              <a:gd name="T15" fmla="*/ 196 h 240"/>
              <a:gd name="T16" fmla="*/ 799 w 825"/>
              <a:gd name="T17" fmla="*/ 155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5" h="240">
                <a:moveTo>
                  <a:pt x="799" y="155"/>
                </a:moveTo>
                <a:cubicBezTo>
                  <a:pt x="434" y="7"/>
                  <a:pt x="434" y="7"/>
                  <a:pt x="434" y="7"/>
                </a:cubicBezTo>
                <a:cubicBezTo>
                  <a:pt x="420" y="0"/>
                  <a:pt x="404" y="0"/>
                  <a:pt x="391" y="7"/>
                </a:cubicBezTo>
                <a:cubicBezTo>
                  <a:pt x="25" y="155"/>
                  <a:pt x="25" y="155"/>
                  <a:pt x="25" y="155"/>
                </a:cubicBezTo>
                <a:cubicBezTo>
                  <a:pt x="10" y="163"/>
                  <a:pt x="0" y="179"/>
                  <a:pt x="0" y="196"/>
                </a:cubicBezTo>
                <a:cubicBezTo>
                  <a:pt x="0" y="240"/>
                  <a:pt x="0" y="240"/>
                  <a:pt x="0" y="240"/>
                </a:cubicBezTo>
                <a:cubicBezTo>
                  <a:pt x="825" y="240"/>
                  <a:pt x="825" y="240"/>
                  <a:pt x="825" y="240"/>
                </a:cubicBezTo>
                <a:cubicBezTo>
                  <a:pt x="825" y="196"/>
                  <a:pt x="825" y="196"/>
                  <a:pt x="825" y="196"/>
                </a:cubicBezTo>
                <a:cubicBezTo>
                  <a:pt x="825" y="179"/>
                  <a:pt x="815" y="163"/>
                  <a:pt x="799" y="155"/>
                </a:cubicBezTo>
                <a:close/>
              </a:path>
            </a:pathLst>
          </a:custGeom>
          <a:solidFill>
            <a:srgbClr val="0070C0"/>
          </a:solidFill>
          <a:ln w="6350">
            <a:noFill/>
            <a:round/>
            <a:headEnd/>
            <a:tailEnd/>
          </a:ln>
        </p:spPr>
        <p:txBody>
          <a:bodyPr vert="horz" wrap="square" lIns="68580" tIns="34290" rIns="68580" bIns="34290" numCol="1" anchor="ctr" anchorCtr="0" compatLnSpc="1">
            <a:prstTxWarp prst="textNoShape">
              <a:avLst/>
            </a:prstTxWarp>
            <a:noAutofit/>
          </a:bodyPr>
          <a:lstStyle/>
          <a:p>
            <a:pPr algn="ctr"/>
            <a:r>
              <a:rPr lang="en-GB" sz="1050" b="1" dirty="0">
                <a:solidFill>
                  <a:schemeClr val="bg1"/>
                </a:solidFill>
              </a:rPr>
              <a:t>Iterative</a:t>
            </a:r>
          </a:p>
          <a:p>
            <a:pPr algn="ctr"/>
            <a:r>
              <a:rPr lang="en-GB" sz="1050" b="1" dirty="0">
                <a:solidFill>
                  <a:schemeClr val="bg1"/>
                </a:solidFill>
              </a:rPr>
              <a:t> Refinement Prompting</a:t>
            </a:r>
          </a:p>
        </p:txBody>
      </p:sp>
      <p:sp>
        <p:nvSpPr>
          <p:cNvPr id="11" name="Freeform 6">
            <a:extLst>
              <a:ext uri="{FF2B5EF4-FFF2-40B4-BE49-F238E27FC236}">
                <a16:creationId xmlns:a16="http://schemas.microsoft.com/office/drawing/2014/main" id="{40791362-31CC-AB3F-E6AA-0C1FB3E92C7F}"/>
              </a:ext>
            </a:extLst>
          </p:cNvPr>
          <p:cNvSpPr>
            <a:spLocks/>
          </p:cNvSpPr>
          <p:nvPr/>
        </p:nvSpPr>
        <p:spPr bwMode="auto">
          <a:xfrm>
            <a:off x="5145350" y="3327190"/>
            <a:ext cx="2029506" cy="1356336"/>
          </a:xfrm>
          <a:custGeom>
            <a:avLst/>
            <a:gdLst>
              <a:gd name="T0" fmla="*/ 0 w 825"/>
              <a:gd name="T1" fmla="*/ 503 h 549"/>
              <a:gd name="T2" fmla="*/ 47 w 825"/>
              <a:gd name="T3" fmla="*/ 549 h 549"/>
              <a:gd name="T4" fmla="*/ 778 w 825"/>
              <a:gd name="T5" fmla="*/ 549 h 549"/>
              <a:gd name="T6" fmla="*/ 825 w 825"/>
              <a:gd name="T7" fmla="*/ 503 h 549"/>
              <a:gd name="T8" fmla="*/ 825 w 825"/>
              <a:gd name="T9" fmla="*/ 0 h 549"/>
              <a:gd name="T10" fmla="*/ 0 w 825"/>
              <a:gd name="T11" fmla="*/ 0 h 549"/>
              <a:gd name="T12" fmla="*/ 0 w 825"/>
              <a:gd name="T13" fmla="*/ 503 h 549"/>
            </a:gdLst>
            <a:ahLst/>
            <a:cxnLst>
              <a:cxn ang="0">
                <a:pos x="T0" y="T1"/>
              </a:cxn>
              <a:cxn ang="0">
                <a:pos x="T2" y="T3"/>
              </a:cxn>
              <a:cxn ang="0">
                <a:pos x="T4" y="T5"/>
              </a:cxn>
              <a:cxn ang="0">
                <a:pos x="T6" y="T7"/>
              </a:cxn>
              <a:cxn ang="0">
                <a:pos x="T8" y="T9"/>
              </a:cxn>
              <a:cxn ang="0">
                <a:pos x="T10" y="T11"/>
              </a:cxn>
              <a:cxn ang="0">
                <a:pos x="T12" y="T13"/>
              </a:cxn>
            </a:cxnLst>
            <a:rect l="0" t="0" r="r" b="b"/>
            <a:pathLst>
              <a:path w="825" h="549">
                <a:moveTo>
                  <a:pt x="0" y="503"/>
                </a:moveTo>
                <a:cubicBezTo>
                  <a:pt x="0" y="528"/>
                  <a:pt x="21" y="549"/>
                  <a:pt x="47" y="549"/>
                </a:cubicBezTo>
                <a:cubicBezTo>
                  <a:pt x="778" y="549"/>
                  <a:pt x="778" y="549"/>
                  <a:pt x="778" y="549"/>
                </a:cubicBezTo>
                <a:cubicBezTo>
                  <a:pt x="804" y="549"/>
                  <a:pt x="825" y="528"/>
                  <a:pt x="825" y="503"/>
                </a:cubicBezTo>
                <a:cubicBezTo>
                  <a:pt x="825" y="0"/>
                  <a:pt x="825" y="0"/>
                  <a:pt x="825" y="0"/>
                </a:cubicBezTo>
                <a:cubicBezTo>
                  <a:pt x="0" y="0"/>
                  <a:pt x="0" y="0"/>
                  <a:pt x="0" y="0"/>
                </a:cubicBezTo>
                <a:lnTo>
                  <a:pt x="0" y="503"/>
                </a:lnTo>
                <a:close/>
              </a:path>
            </a:pathLst>
          </a:custGeom>
          <a:solidFill>
            <a:srgbClr val="93D3FD"/>
          </a:solidFill>
          <a:ln w="6350">
            <a:noFill/>
            <a:round/>
            <a:headEnd/>
            <a:tailEnd/>
          </a:ln>
        </p:spPr>
        <p:txBody>
          <a:bodyPr vert="horz" wrap="square" lIns="81000" tIns="81000" rIns="27000" bIns="27000" numCol="1" anchor="t" anchorCtr="0" compatLnSpc="1">
            <a:prstTxWarp prst="textNoShape">
              <a:avLst/>
            </a:prstTxWarp>
          </a:bodyPr>
          <a:lstStyle/>
          <a:p>
            <a:pPr marL="189000">
              <a:lnSpc>
                <a:spcPct val="90000"/>
              </a:lnSpc>
              <a:spcBef>
                <a:spcPts val="450"/>
              </a:spcBef>
              <a:buClr>
                <a:srgbClr val="220001"/>
              </a:buClr>
              <a:buSzPct val="65000"/>
            </a:pPr>
            <a:r>
              <a:rPr lang="en-GB" sz="1050" dirty="0"/>
              <a:t>Prompts the AI to generate multiple answers or solutions to a problem. This method is useful for brainstorming and exploring a range of possibilities.</a:t>
            </a:r>
          </a:p>
        </p:txBody>
      </p:sp>
      <p:sp>
        <p:nvSpPr>
          <p:cNvPr id="12" name="Freeform 8">
            <a:extLst>
              <a:ext uri="{FF2B5EF4-FFF2-40B4-BE49-F238E27FC236}">
                <a16:creationId xmlns:a16="http://schemas.microsoft.com/office/drawing/2014/main" id="{C248BA0E-0C89-EF76-6EAE-8508525542B2}"/>
              </a:ext>
            </a:extLst>
          </p:cNvPr>
          <p:cNvSpPr>
            <a:spLocks/>
          </p:cNvSpPr>
          <p:nvPr/>
        </p:nvSpPr>
        <p:spPr bwMode="auto">
          <a:xfrm>
            <a:off x="5145350" y="2735638"/>
            <a:ext cx="2029506" cy="591551"/>
          </a:xfrm>
          <a:custGeom>
            <a:avLst/>
            <a:gdLst>
              <a:gd name="T0" fmla="*/ 799 w 825"/>
              <a:gd name="T1" fmla="*/ 155 h 240"/>
              <a:gd name="T2" fmla="*/ 434 w 825"/>
              <a:gd name="T3" fmla="*/ 7 h 240"/>
              <a:gd name="T4" fmla="*/ 391 w 825"/>
              <a:gd name="T5" fmla="*/ 7 h 240"/>
              <a:gd name="T6" fmla="*/ 25 w 825"/>
              <a:gd name="T7" fmla="*/ 155 h 240"/>
              <a:gd name="T8" fmla="*/ 0 w 825"/>
              <a:gd name="T9" fmla="*/ 196 h 240"/>
              <a:gd name="T10" fmla="*/ 0 w 825"/>
              <a:gd name="T11" fmla="*/ 240 h 240"/>
              <a:gd name="T12" fmla="*/ 825 w 825"/>
              <a:gd name="T13" fmla="*/ 240 h 240"/>
              <a:gd name="T14" fmla="*/ 825 w 825"/>
              <a:gd name="T15" fmla="*/ 196 h 240"/>
              <a:gd name="T16" fmla="*/ 799 w 825"/>
              <a:gd name="T17" fmla="*/ 155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5" h="240">
                <a:moveTo>
                  <a:pt x="799" y="155"/>
                </a:moveTo>
                <a:cubicBezTo>
                  <a:pt x="434" y="7"/>
                  <a:pt x="434" y="7"/>
                  <a:pt x="434" y="7"/>
                </a:cubicBezTo>
                <a:cubicBezTo>
                  <a:pt x="420" y="0"/>
                  <a:pt x="404" y="0"/>
                  <a:pt x="391" y="7"/>
                </a:cubicBezTo>
                <a:cubicBezTo>
                  <a:pt x="25" y="155"/>
                  <a:pt x="25" y="155"/>
                  <a:pt x="25" y="155"/>
                </a:cubicBezTo>
                <a:cubicBezTo>
                  <a:pt x="10" y="163"/>
                  <a:pt x="0" y="179"/>
                  <a:pt x="0" y="196"/>
                </a:cubicBezTo>
                <a:cubicBezTo>
                  <a:pt x="0" y="240"/>
                  <a:pt x="0" y="240"/>
                  <a:pt x="0" y="240"/>
                </a:cubicBezTo>
                <a:cubicBezTo>
                  <a:pt x="825" y="240"/>
                  <a:pt x="825" y="240"/>
                  <a:pt x="825" y="240"/>
                </a:cubicBezTo>
                <a:cubicBezTo>
                  <a:pt x="825" y="196"/>
                  <a:pt x="825" y="196"/>
                  <a:pt x="825" y="196"/>
                </a:cubicBezTo>
                <a:cubicBezTo>
                  <a:pt x="825" y="179"/>
                  <a:pt x="815" y="163"/>
                  <a:pt x="799" y="155"/>
                </a:cubicBezTo>
                <a:close/>
              </a:path>
            </a:pathLst>
          </a:custGeom>
          <a:solidFill>
            <a:srgbClr val="0070C0"/>
          </a:solidFill>
          <a:ln w="6350">
            <a:noFill/>
            <a:round/>
            <a:headEnd/>
            <a:tailEnd/>
          </a:ln>
        </p:spPr>
        <p:txBody>
          <a:bodyPr vert="horz" wrap="square" lIns="68580" tIns="34290" rIns="68580" bIns="34290" numCol="1" anchor="ctr" anchorCtr="0" compatLnSpc="1">
            <a:prstTxWarp prst="textNoShape">
              <a:avLst/>
            </a:prstTxWarp>
            <a:noAutofit/>
          </a:bodyPr>
          <a:lstStyle/>
          <a:p>
            <a:pPr algn="ctr"/>
            <a:r>
              <a:rPr lang="en-GB" sz="1050" b="1">
                <a:solidFill>
                  <a:schemeClr val="bg1"/>
                </a:solidFill>
              </a:rPr>
              <a:t>Multiple</a:t>
            </a:r>
            <a:r>
              <a:rPr lang="en-GB" sz="1050" b="1" dirty="0">
                <a:solidFill>
                  <a:schemeClr val="bg1"/>
                </a:solidFill>
              </a:rPr>
              <a:t> </a:t>
            </a:r>
          </a:p>
          <a:p>
            <a:pPr algn="ctr"/>
            <a:r>
              <a:rPr lang="en-GB" sz="1050" b="1">
                <a:solidFill>
                  <a:schemeClr val="bg1"/>
                </a:solidFill>
              </a:rPr>
              <a:t>Solutions Prompting</a:t>
            </a:r>
            <a:endParaRPr lang="en-GB" sz="1050" b="1" dirty="0">
              <a:solidFill>
                <a:schemeClr val="bg1"/>
              </a:solidFill>
            </a:endParaRPr>
          </a:p>
        </p:txBody>
      </p:sp>
    </p:spTree>
    <p:extLst>
      <p:ext uri="{BB962C8B-B14F-4D97-AF65-F5344CB8AC3E}">
        <p14:creationId xmlns:p14="http://schemas.microsoft.com/office/powerpoint/2010/main" val="26399962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40"/>
        <p:cNvGrpSpPr/>
        <p:nvPr/>
      </p:nvGrpSpPr>
      <p:grpSpPr>
        <a:xfrm>
          <a:off x="0" y="0"/>
          <a:ext cx="0" cy="0"/>
          <a:chOff x="0" y="0"/>
          <a:chExt cx="0" cy="0"/>
        </a:xfrm>
      </p:grpSpPr>
      <p:pic>
        <p:nvPicPr>
          <p:cNvPr id="442" name="Google Shape;442;p7"/>
          <p:cNvPicPr preferRelativeResize="0"/>
          <p:nvPr/>
        </p:nvPicPr>
        <p:blipFill rotWithShape="1">
          <a:blip r:embed="rId3">
            <a:alphaModFix amt="50000"/>
          </a:blip>
          <a:srcRect l="9458" t="28494" r="10727"/>
          <a:stretch/>
        </p:blipFill>
        <p:spPr>
          <a:xfrm rot="-5400012" flipH="1">
            <a:off x="-334049" y="722857"/>
            <a:ext cx="4456124" cy="3826636"/>
          </a:xfrm>
          <a:prstGeom prst="rect">
            <a:avLst/>
          </a:prstGeom>
          <a:noFill/>
          <a:ln>
            <a:noFill/>
          </a:ln>
        </p:spPr>
      </p:pic>
      <p:sp>
        <p:nvSpPr>
          <p:cNvPr id="447" name="Google Shape;447;p7"/>
          <p:cNvSpPr txBox="1">
            <a:spLocks noGrp="1"/>
          </p:cNvSpPr>
          <p:nvPr>
            <p:ph type="title"/>
          </p:nvPr>
        </p:nvSpPr>
        <p:spPr>
          <a:xfrm>
            <a:off x="1033645" y="2111885"/>
            <a:ext cx="7587074" cy="1718431"/>
          </a:xfrm>
          <a:prstGeom prst="rect">
            <a:avLst/>
          </a:prstGeom>
          <a:noFill/>
          <a:ln>
            <a:noFill/>
          </a:ln>
        </p:spPr>
        <p:txBody>
          <a:bodyPr spcFirstLastPara="1" wrap="square" lIns="0" tIns="0" rIns="0" bIns="0" anchor="t" anchorCtr="0">
            <a:noAutofit/>
          </a:bodyPr>
          <a:lstStyle/>
          <a:p>
            <a:pPr algn="ctr">
              <a:lnSpc>
                <a:spcPct val="100000"/>
              </a:lnSpc>
            </a:pPr>
            <a:r>
              <a:rPr lang="en-GB" sz="5400" dirty="0">
                <a:solidFill>
                  <a:schemeClr val="tx1">
                    <a:lumMod val="95000"/>
                    <a:lumOff val="5000"/>
                  </a:schemeClr>
                </a:solidFill>
                <a:latin typeface="Inter"/>
                <a:ea typeface="Inter"/>
                <a:cs typeface="Inter"/>
                <a:sym typeface="Inter"/>
              </a:rPr>
              <a:t>Lets code this out?</a:t>
            </a:r>
            <a:endParaRPr lang="en-GB" sz="5400" dirty="0">
              <a:solidFill>
                <a:srgbClr val="50DC93"/>
              </a:solidFill>
              <a:latin typeface="Inter ExtraBold"/>
              <a:ea typeface="Inter ExtraBold"/>
              <a:cs typeface="Inter ExtraBold"/>
              <a:sym typeface="Inter ExtraBold"/>
            </a:endParaRPr>
          </a:p>
        </p:txBody>
      </p:sp>
    </p:spTree>
    <p:extLst>
      <p:ext uri="{BB962C8B-B14F-4D97-AF65-F5344CB8AC3E}">
        <p14:creationId xmlns:p14="http://schemas.microsoft.com/office/powerpoint/2010/main" val="108879555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40">
          <a:extLst>
            <a:ext uri="{FF2B5EF4-FFF2-40B4-BE49-F238E27FC236}">
              <a16:creationId xmlns:a16="http://schemas.microsoft.com/office/drawing/2014/main" id="{C3A6ED70-2918-B94E-D8B5-60B0C3D55025}"/>
            </a:ext>
          </a:extLst>
        </p:cNvPr>
        <p:cNvGrpSpPr/>
        <p:nvPr/>
      </p:nvGrpSpPr>
      <p:grpSpPr>
        <a:xfrm>
          <a:off x="0" y="0"/>
          <a:ext cx="0" cy="0"/>
          <a:chOff x="0" y="0"/>
          <a:chExt cx="0" cy="0"/>
        </a:xfrm>
      </p:grpSpPr>
      <p:sp>
        <p:nvSpPr>
          <p:cNvPr id="447" name="Google Shape;447;p7">
            <a:extLst>
              <a:ext uri="{FF2B5EF4-FFF2-40B4-BE49-F238E27FC236}">
                <a16:creationId xmlns:a16="http://schemas.microsoft.com/office/drawing/2014/main" id="{F6731654-85DD-1472-83E2-A9686BA093C9}"/>
              </a:ext>
            </a:extLst>
          </p:cNvPr>
          <p:cNvSpPr txBox="1">
            <a:spLocks noGrp="1"/>
          </p:cNvSpPr>
          <p:nvPr>
            <p:ph type="title"/>
          </p:nvPr>
        </p:nvSpPr>
        <p:spPr>
          <a:xfrm>
            <a:off x="753534" y="414736"/>
            <a:ext cx="7660224" cy="592798"/>
          </a:xfrm>
          <a:prstGeom prst="rect">
            <a:avLst/>
          </a:prstGeom>
          <a:noFill/>
          <a:ln>
            <a:noFill/>
          </a:ln>
        </p:spPr>
        <p:txBody>
          <a:bodyPr spcFirstLastPara="1" wrap="square" lIns="0" tIns="0" rIns="0" bIns="0" anchor="t" anchorCtr="0">
            <a:noAutofit/>
          </a:bodyPr>
          <a:lstStyle/>
          <a:p>
            <a:pPr>
              <a:lnSpc>
                <a:spcPct val="100000"/>
              </a:lnSpc>
            </a:pPr>
            <a:r>
              <a:rPr lang="pt-PT" sz="2700" dirty="0" err="1">
                <a:latin typeface="Inter"/>
                <a:ea typeface="Inter"/>
                <a:cs typeface="Inter"/>
                <a:sym typeface="Inter"/>
              </a:rPr>
              <a:t>Structured</a:t>
            </a:r>
            <a:r>
              <a:rPr lang="pt-PT" sz="2700" dirty="0">
                <a:latin typeface="Inter"/>
                <a:ea typeface="Inter"/>
                <a:cs typeface="Inter"/>
                <a:sym typeface="Inter"/>
              </a:rPr>
              <a:t> Outputs</a:t>
            </a:r>
            <a:endParaRPr sz="2700" dirty="0">
              <a:latin typeface="Inter ExtraBold"/>
              <a:ea typeface="Inter ExtraBold"/>
              <a:cs typeface="Inter ExtraBold"/>
              <a:sym typeface="Inter ExtraBold"/>
            </a:endParaRPr>
          </a:p>
        </p:txBody>
      </p:sp>
      <p:sp>
        <p:nvSpPr>
          <p:cNvPr id="2" name="Google Shape;447;p7">
            <a:extLst>
              <a:ext uri="{FF2B5EF4-FFF2-40B4-BE49-F238E27FC236}">
                <a16:creationId xmlns:a16="http://schemas.microsoft.com/office/drawing/2014/main" id="{6853DE2F-677F-D06F-0177-0A15797265B1}"/>
              </a:ext>
            </a:extLst>
          </p:cNvPr>
          <p:cNvSpPr txBox="1">
            <a:spLocks/>
          </p:cNvSpPr>
          <p:nvPr/>
        </p:nvSpPr>
        <p:spPr>
          <a:xfrm>
            <a:off x="2208746" y="1929275"/>
            <a:ext cx="4749799" cy="1284949"/>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88000"/>
              </a:lnSpc>
              <a:spcBef>
                <a:spcPts val="0"/>
              </a:spcBef>
              <a:spcAft>
                <a:spcPts val="0"/>
              </a:spcAft>
              <a:buClr>
                <a:schemeClr val="dk1"/>
              </a:buClr>
              <a:buSzPts val="1400"/>
              <a:buFont typeface="Arial"/>
              <a:buNone/>
              <a:defRPr sz="2800" b="0" i="0" u="none" strike="noStrike" cap="none">
                <a:solidFill>
                  <a:schemeClr val="dk1"/>
                </a:solidFill>
                <a:latin typeface="Arial"/>
                <a:ea typeface="Arial"/>
                <a:cs typeface="Arial"/>
                <a:sym typeface="Arial"/>
              </a:defRPr>
            </a:lvl1pPr>
            <a:lvl2pPr marR="0" lvl="1" algn="l" rtl="0">
              <a:lnSpc>
                <a:spcPct val="88000"/>
              </a:lnSpc>
              <a:spcBef>
                <a:spcPts val="0"/>
              </a:spcBef>
              <a:spcAft>
                <a:spcPts val="0"/>
              </a:spcAft>
              <a:buClr>
                <a:schemeClr val="dk1"/>
              </a:buClr>
              <a:buSzPts val="1400"/>
              <a:buFont typeface="Arial"/>
              <a:buNone/>
              <a:defRPr sz="2800" b="0" i="0" u="none" strike="noStrike" cap="none">
                <a:solidFill>
                  <a:schemeClr val="dk1"/>
                </a:solidFill>
                <a:latin typeface="Arial"/>
                <a:ea typeface="Arial"/>
                <a:cs typeface="Arial"/>
                <a:sym typeface="Arial"/>
              </a:defRPr>
            </a:lvl2pPr>
            <a:lvl3pPr marR="0" lvl="2" algn="l" rtl="0">
              <a:lnSpc>
                <a:spcPct val="88000"/>
              </a:lnSpc>
              <a:spcBef>
                <a:spcPts val="0"/>
              </a:spcBef>
              <a:spcAft>
                <a:spcPts val="0"/>
              </a:spcAft>
              <a:buClr>
                <a:schemeClr val="dk1"/>
              </a:buClr>
              <a:buSzPts val="1400"/>
              <a:buFont typeface="Arial"/>
              <a:buNone/>
              <a:defRPr sz="2800" b="0" i="0" u="none" strike="noStrike" cap="none">
                <a:solidFill>
                  <a:schemeClr val="dk1"/>
                </a:solidFill>
                <a:latin typeface="Arial"/>
                <a:ea typeface="Arial"/>
                <a:cs typeface="Arial"/>
                <a:sym typeface="Arial"/>
              </a:defRPr>
            </a:lvl3pPr>
            <a:lvl4pPr marR="0" lvl="3" algn="l" rtl="0">
              <a:lnSpc>
                <a:spcPct val="88000"/>
              </a:lnSpc>
              <a:spcBef>
                <a:spcPts val="0"/>
              </a:spcBef>
              <a:spcAft>
                <a:spcPts val="0"/>
              </a:spcAft>
              <a:buClr>
                <a:schemeClr val="dk1"/>
              </a:buClr>
              <a:buSzPts val="1400"/>
              <a:buFont typeface="Arial"/>
              <a:buNone/>
              <a:defRPr sz="2800" b="0" i="0" u="none" strike="noStrike" cap="none">
                <a:solidFill>
                  <a:schemeClr val="dk1"/>
                </a:solidFill>
                <a:latin typeface="Arial"/>
                <a:ea typeface="Arial"/>
                <a:cs typeface="Arial"/>
                <a:sym typeface="Arial"/>
              </a:defRPr>
            </a:lvl4pPr>
            <a:lvl5pPr marR="0" lvl="4" algn="l" rtl="0">
              <a:lnSpc>
                <a:spcPct val="88000"/>
              </a:lnSpc>
              <a:spcBef>
                <a:spcPts val="0"/>
              </a:spcBef>
              <a:spcAft>
                <a:spcPts val="0"/>
              </a:spcAft>
              <a:buClr>
                <a:schemeClr val="dk1"/>
              </a:buClr>
              <a:buSzPts val="1400"/>
              <a:buFont typeface="Arial"/>
              <a:buNone/>
              <a:defRPr sz="2800" b="0" i="0" u="none" strike="noStrike" cap="none">
                <a:solidFill>
                  <a:schemeClr val="dk1"/>
                </a:solidFill>
                <a:latin typeface="Arial"/>
                <a:ea typeface="Arial"/>
                <a:cs typeface="Arial"/>
                <a:sym typeface="Arial"/>
              </a:defRPr>
            </a:lvl5pPr>
            <a:lvl6pPr marR="0" lvl="5" algn="l" rtl="0">
              <a:lnSpc>
                <a:spcPct val="88000"/>
              </a:lnSpc>
              <a:spcBef>
                <a:spcPts val="0"/>
              </a:spcBef>
              <a:spcAft>
                <a:spcPts val="0"/>
              </a:spcAft>
              <a:buClr>
                <a:schemeClr val="dk1"/>
              </a:buClr>
              <a:buSzPts val="1400"/>
              <a:buFont typeface="Arial"/>
              <a:buNone/>
              <a:defRPr sz="2800" b="0" i="0" u="none" strike="noStrike" cap="none">
                <a:solidFill>
                  <a:schemeClr val="dk1"/>
                </a:solidFill>
                <a:latin typeface="Arial"/>
                <a:ea typeface="Arial"/>
                <a:cs typeface="Arial"/>
                <a:sym typeface="Arial"/>
              </a:defRPr>
            </a:lvl6pPr>
            <a:lvl7pPr marR="0" lvl="6" algn="l" rtl="0">
              <a:lnSpc>
                <a:spcPct val="88000"/>
              </a:lnSpc>
              <a:spcBef>
                <a:spcPts val="0"/>
              </a:spcBef>
              <a:spcAft>
                <a:spcPts val="0"/>
              </a:spcAft>
              <a:buClr>
                <a:schemeClr val="dk1"/>
              </a:buClr>
              <a:buSzPts val="1400"/>
              <a:buFont typeface="Arial"/>
              <a:buNone/>
              <a:defRPr sz="2800" b="0" i="0" u="none" strike="noStrike" cap="none">
                <a:solidFill>
                  <a:schemeClr val="dk1"/>
                </a:solidFill>
                <a:latin typeface="Arial"/>
                <a:ea typeface="Arial"/>
                <a:cs typeface="Arial"/>
                <a:sym typeface="Arial"/>
              </a:defRPr>
            </a:lvl7pPr>
            <a:lvl8pPr marR="0" lvl="7" algn="l" rtl="0">
              <a:lnSpc>
                <a:spcPct val="88000"/>
              </a:lnSpc>
              <a:spcBef>
                <a:spcPts val="0"/>
              </a:spcBef>
              <a:spcAft>
                <a:spcPts val="0"/>
              </a:spcAft>
              <a:buClr>
                <a:schemeClr val="dk1"/>
              </a:buClr>
              <a:buSzPts val="1400"/>
              <a:buFont typeface="Arial"/>
              <a:buNone/>
              <a:defRPr sz="2800" b="0" i="0" u="none" strike="noStrike" cap="none">
                <a:solidFill>
                  <a:schemeClr val="dk1"/>
                </a:solidFill>
                <a:latin typeface="Arial"/>
                <a:ea typeface="Arial"/>
                <a:cs typeface="Arial"/>
                <a:sym typeface="Arial"/>
              </a:defRPr>
            </a:lvl8pPr>
            <a:lvl9pPr marR="0" lvl="8" algn="l" rtl="0">
              <a:lnSpc>
                <a:spcPct val="88000"/>
              </a:lnSpc>
              <a:spcBef>
                <a:spcPts val="0"/>
              </a:spcBef>
              <a:spcAft>
                <a:spcPts val="0"/>
              </a:spcAft>
              <a:buClr>
                <a:schemeClr val="dk1"/>
              </a:buClr>
              <a:buSzPts val="1400"/>
              <a:buFont typeface="Arial"/>
              <a:buNone/>
              <a:defRPr sz="2800" b="0" i="0" u="none" strike="noStrike" cap="none">
                <a:solidFill>
                  <a:schemeClr val="dk1"/>
                </a:solidFill>
                <a:latin typeface="Arial"/>
                <a:ea typeface="Arial"/>
                <a:cs typeface="Arial"/>
                <a:sym typeface="Arial"/>
              </a:defRPr>
            </a:lvl9pPr>
          </a:lstStyle>
          <a:p>
            <a:pPr algn="ctr">
              <a:lnSpc>
                <a:spcPct val="100000"/>
              </a:lnSpc>
            </a:pPr>
            <a:r>
              <a:rPr lang="pt-PT" sz="3600" dirty="0">
                <a:latin typeface="Inter"/>
                <a:ea typeface="Inter"/>
                <a:cs typeface="Inter"/>
                <a:sym typeface="Inter"/>
              </a:rPr>
              <a:t>Can </a:t>
            </a:r>
            <a:r>
              <a:rPr lang="pt-PT" sz="3600" dirty="0" err="1">
                <a:latin typeface="Inter"/>
                <a:ea typeface="Inter"/>
                <a:cs typeface="Inter"/>
                <a:sym typeface="Inter"/>
              </a:rPr>
              <a:t>LLMs</a:t>
            </a:r>
            <a:r>
              <a:rPr lang="pt-PT" sz="3600" dirty="0">
                <a:latin typeface="Inter"/>
                <a:ea typeface="Inter"/>
                <a:cs typeface="Inter"/>
                <a:sym typeface="Inter"/>
              </a:rPr>
              <a:t> output </a:t>
            </a:r>
            <a:r>
              <a:rPr lang="pt-PT" sz="3600" dirty="0" err="1">
                <a:latin typeface="Inter"/>
                <a:ea typeface="Inter"/>
                <a:cs typeface="Inter"/>
                <a:sym typeface="Inter"/>
              </a:rPr>
              <a:t>JSONs</a:t>
            </a:r>
            <a:r>
              <a:rPr lang="pt-PT" sz="3600" dirty="0">
                <a:latin typeface="Inter"/>
                <a:ea typeface="Inter"/>
                <a:cs typeface="Inter"/>
                <a:sym typeface="Inter"/>
              </a:rPr>
              <a:t>, </a:t>
            </a:r>
            <a:r>
              <a:rPr lang="pt-PT" sz="3600" dirty="0" err="1">
                <a:latin typeface="Inter"/>
                <a:ea typeface="Inter"/>
                <a:cs typeface="Inter"/>
                <a:sym typeface="Inter"/>
              </a:rPr>
              <a:t>so</a:t>
            </a:r>
            <a:r>
              <a:rPr lang="pt-PT" sz="3600" dirty="0">
                <a:latin typeface="Inter"/>
                <a:ea typeface="Inter"/>
                <a:cs typeface="Inter"/>
                <a:sym typeface="Inter"/>
              </a:rPr>
              <a:t> </a:t>
            </a:r>
            <a:r>
              <a:rPr lang="pt-PT" sz="3600" dirty="0" err="1">
                <a:latin typeface="Inter"/>
                <a:ea typeface="Inter"/>
                <a:cs typeface="Inter"/>
                <a:sym typeface="Inter"/>
              </a:rPr>
              <a:t>that</a:t>
            </a:r>
            <a:r>
              <a:rPr lang="pt-PT" sz="3600" dirty="0">
                <a:latin typeface="Inter"/>
                <a:ea typeface="Inter"/>
                <a:cs typeface="Inter"/>
                <a:sym typeface="Inter"/>
              </a:rPr>
              <a:t> I can </a:t>
            </a:r>
            <a:r>
              <a:rPr lang="pt-PT" sz="3600" dirty="0" err="1">
                <a:latin typeface="Inter"/>
                <a:ea typeface="Inter"/>
                <a:cs typeface="Inter"/>
                <a:sym typeface="Inter"/>
              </a:rPr>
              <a:t>store</a:t>
            </a:r>
            <a:r>
              <a:rPr lang="pt-PT" sz="3600" dirty="0">
                <a:latin typeface="Inter"/>
                <a:ea typeface="Inter"/>
                <a:cs typeface="Inter"/>
                <a:sym typeface="Inter"/>
              </a:rPr>
              <a:t> </a:t>
            </a:r>
            <a:r>
              <a:rPr lang="pt-PT" sz="3600" dirty="0" err="1">
                <a:latin typeface="Inter"/>
                <a:ea typeface="Inter"/>
                <a:cs typeface="Inter"/>
                <a:sym typeface="Inter"/>
              </a:rPr>
              <a:t>the</a:t>
            </a:r>
            <a:r>
              <a:rPr lang="pt-PT" sz="3600" dirty="0">
                <a:latin typeface="Inter"/>
                <a:ea typeface="Inter"/>
                <a:cs typeface="Inter"/>
                <a:sym typeface="Inter"/>
              </a:rPr>
              <a:t> </a:t>
            </a:r>
            <a:r>
              <a:rPr lang="pt-PT" sz="3600" dirty="0" err="1">
                <a:latin typeface="Inter"/>
                <a:ea typeface="Inter"/>
                <a:cs typeface="Inter"/>
                <a:sym typeface="Inter"/>
              </a:rPr>
              <a:t>result</a:t>
            </a:r>
            <a:r>
              <a:rPr lang="pt-PT" sz="3600" dirty="0">
                <a:latin typeface="Inter"/>
                <a:ea typeface="Inter"/>
                <a:cs typeface="Inter"/>
                <a:sym typeface="Inter"/>
              </a:rPr>
              <a:t> in </a:t>
            </a:r>
            <a:r>
              <a:rPr lang="pt-PT" sz="3600" dirty="0" err="1">
                <a:latin typeface="Inter"/>
                <a:ea typeface="Inter"/>
                <a:cs typeface="Inter"/>
                <a:sym typeface="Inter"/>
              </a:rPr>
              <a:t>variables</a:t>
            </a:r>
            <a:r>
              <a:rPr lang="pt-PT" sz="3600" dirty="0">
                <a:latin typeface="Inter"/>
                <a:ea typeface="Inter"/>
                <a:cs typeface="Inter"/>
                <a:sym typeface="Inter"/>
              </a:rPr>
              <a:t>?</a:t>
            </a:r>
            <a:endParaRPr lang="pt-PT" sz="3600" dirty="0">
              <a:latin typeface="Inter ExtraBold"/>
              <a:ea typeface="Inter ExtraBold"/>
              <a:cs typeface="Inter ExtraBold"/>
              <a:sym typeface="Inter ExtraBold"/>
            </a:endParaRPr>
          </a:p>
        </p:txBody>
      </p:sp>
    </p:spTree>
    <p:extLst>
      <p:ext uri="{BB962C8B-B14F-4D97-AF65-F5344CB8AC3E}">
        <p14:creationId xmlns:p14="http://schemas.microsoft.com/office/powerpoint/2010/main" val="326513935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40">
          <a:extLst>
            <a:ext uri="{FF2B5EF4-FFF2-40B4-BE49-F238E27FC236}">
              <a16:creationId xmlns:a16="http://schemas.microsoft.com/office/drawing/2014/main" id="{06299F4B-77BA-100E-F6FE-7C8AFE82621D}"/>
            </a:ext>
          </a:extLst>
        </p:cNvPr>
        <p:cNvGrpSpPr/>
        <p:nvPr/>
      </p:nvGrpSpPr>
      <p:grpSpPr>
        <a:xfrm>
          <a:off x="0" y="0"/>
          <a:ext cx="0" cy="0"/>
          <a:chOff x="0" y="0"/>
          <a:chExt cx="0" cy="0"/>
        </a:xfrm>
      </p:grpSpPr>
      <p:sp>
        <p:nvSpPr>
          <p:cNvPr id="447" name="Google Shape;447;p7">
            <a:extLst>
              <a:ext uri="{FF2B5EF4-FFF2-40B4-BE49-F238E27FC236}">
                <a16:creationId xmlns:a16="http://schemas.microsoft.com/office/drawing/2014/main" id="{D20C8774-6F69-C422-C413-90D9A2DFEC79}"/>
              </a:ext>
            </a:extLst>
          </p:cNvPr>
          <p:cNvSpPr txBox="1">
            <a:spLocks noGrp="1"/>
          </p:cNvSpPr>
          <p:nvPr>
            <p:ph type="title"/>
          </p:nvPr>
        </p:nvSpPr>
        <p:spPr>
          <a:xfrm>
            <a:off x="753534" y="414736"/>
            <a:ext cx="7660224" cy="592798"/>
          </a:xfrm>
          <a:prstGeom prst="rect">
            <a:avLst/>
          </a:prstGeom>
          <a:noFill/>
          <a:ln>
            <a:noFill/>
          </a:ln>
        </p:spPr>
        <p:txBody>
          <a:bodyPr spcFirstLastPara="1" wrap="square" lIns="0" tIns="0" rIns="0" bIns="0" anchor="t" anchorCtr="0">
            <a:noAutofit/>
          </a:bodyPr>
          <a:lstStyle/>
          <a:p>
            <a:pPr>
              <a:lnSpc>
                <a:spcPct val="100000"/>
              </a:lnSpc>
            </a:pPr>
            <a:r>
              <a:rPr lang="pt-PT" sz="2700" dirty="0" err="1">
                <a:latin typeface="Inter"/>
                <a:ea typeface="Inter"/>
                <a:cs typeface="Inter"/>
                <a:sym typeface="Inter"/>
              </a:rPr>
              <a:t>Structured</a:t>
            </a:r>
            <a:r>
              <a:rPr lang="pt-PT" sz="2700" dirty="0">
                <a:latin typeface="Inter"/>
                <a:ea typeface="Inter"/>
                <a:cs typeface="Inter"/>
                <a:sym typeface="Inter"/>
              </a:rPr>
              <a:t> Outputs</a:t>
            </a:r>
            <a:endParaRPr sz="2700" dirty="0">
              <a:latin typeface="Inter ExtraBold"/>
              <a:ea typeface="Inter ExtraBold"/>
              <a:cs typeface="Inter ExtraBold"/>
              <a:sym typeface="Inter ExtraBold"/>
            </a:endParaRPr>
          </a:p>
        </p:txBody>
      </p:sp>
      <p:grpSp>
        <p:nvGrpSpPr>
          <p:cNvPr id="3" name="object 3">
            <a:extLst>
              <a:ext uri="{FF2B5EF4-FFF2-40B4-BE49-F238E27FC236}">
                <a16:creationId xmlns:a16="http://schemas.microsoft.com/office/drawing/2014/main" id="{E7E5B6BB-8080-86B2-9963-2B0682357B39}"/>
              </a:ext>
            </a:extLst>
          </p:cNvPr>
          <p:cNvGrpSpPr/>
          <p:nvPr/>
        </p:nvGrpSpPr>
        <p:grpSpPr>
          <a:xfrm>
            <a:off x="427485" y="1477815"/>
            <a:ext cx="1469708" cy="2590800"/>
            <a:chOff x="736436" y="2695231"/>
            <a:chExt cx="5702935" cy="5181600"/>
          </a:xfrm>
        </p:grpSpPr>
        <p:sp>
          <p:nvSpPr>
            <p:cNvPr id="4" name="object 4">
              <a:extLst>
                <a:ext uri="{FF2B5EF4-FFF2-40B4-BE49-F238E27FC236}">
                  <a16:creationId xmlns:a16="http://schemas.microsoft.com/office/drawing/2014/main" id="{08BD71DE-374C-532B-522F-2619D8C55388}"/>
                </a:ext>
              </a:extLst>
            </p:cNvPr>
            <p:cNvSpPr/>
            <p:nvPr/>
          </p:nvSpPr>
          <p:spPr>
            <a:xfrm>
              <a:off x="741198" y="2699994"/>
              <a:ext cx="5693410" cy="5172075"/>
            </a:xfrm>
            <a:custGeom>
              <a:avLst/>
              <a:gdLst/>
              <a:ahLst/>
              <a:cxnLst/>
              <a:rect l="l" t="t" r="r" b="b"/>
              <a:pathLst>
                <a:path w="5693410" h="5172075">
                  <a:moveTo>
                    <a:pt x="5693388" y="5171689"/>
                  </a:moveTo>
                  <a:lnTo>
                    <a:pt x="0" y="5171689"/>
                  </a:lnTo>
                  <a:lnTo>
                    <a:pt x="0" y="0"/>
                  </a:lnTo>
                  <a:lnTo>
                    <a:pt x="5693388" y="0"/>
                  </a:lnTo>
                  <a:lnTo>
                    <a:pt x="5693388" y="5171689"/>
                  </a:lnTo>
                  <a:close/>
                </a:path>
              </a:pathLst>
            </a:custGeom>
            <a:solidFill>
              <a:srgbClr val="EDEDED"/>
            </a:solidFill>
          </p:spPr>
          <p:txBody>
            <a:bodyPr wrap="square" lIns="0" tIns="0" rIns="0" bIns="0" rtlCol="0"/>
            <a:lstStyle/>
            <a:p>
              <a:endParaRPr sz="700"/>
            </a:p>
          </p:txBody>
        </p:sp>
        <p:sp>
          <p:nvSpPr>
            <p:cNvPr id="5" name="object 5">
              <a:extLst>
                <a:ext uri="{FF2B5EF4-FFF2-40B4-BE49-F238E27FC236}">
                  <a16:creationId xmlns:a16="http://schemas.microsoft.com/office/drawing/2014/main" id="{20FE48B3-5336-1AB9-D5B2-10AB5B4527C7}"/>
                </a:ext>
              </a:extLst>
            </p:cNvPr>
            <p:cNvSpPr/>
            <p:nvPr/>
          </p:nvSpPr>
          <p:spPr>
            <a:xfrm>
              <a:off x="741198" y="2699994"/>
              <a:ext cx="5693410" cy="5172075"/>
            </a:xfrm>
            <a:custGeom>
              <a:avLst/>
              <a:gdLst/>
              <a:ahLst/>
              <a:cxnLst/>
              <a:rect l="l" t="t" r="r" b="b"/>
              <a:pathLst>
                <a:path w="5693410" h="5172075">
                  <a:moveTo>
                    <a:pt x="0" y="0"/>
                  </a:moveTo>
                  <a:lnTo>
                    <a:pt x="5693388" y="0"/>
                  </a:lnTo>
                  <a:lnTo>
                    <a:pt x="5693388" y="5171689"/>
                  </a:lnTo>
                  <a:lnTo>
                    <a:pt x="0" y="5171689"/>
                  </a:lnTo>
                  <a:lnTo>
                    <a:pt x="0" y="0"/>
                  </a:lnTo>
                  <a:close/>
                </a:path>
              </a:pathLst>
            </a:custGeom>
            <a:ln w="9524">
              <a:solidFill>
                <a:srgbClr val="595959"/>
              </a:solidFill>
            </a:ln>
          </p:spPr>
          <p:txBody>
            <a:bodyPr wrap="square" lIns="0" tIns="0" rIns="0" bIns="0" rtlCol="0"/>
            <a:lstStyle/>
            <a:p>
              <a:endParaRPr sz="700"/>
            </a:p>
          </p:txBody>
        </p:sp>
      </p:grpSp>
      <p:sp>
        <p:nvSpPr>
          <p:cNvPr id="6" name="object 6">
            <a:extLst>
              <a:ext uri="{FF2B5EF4-FFF2-40B4-BE49-F238E27FC236}">
                <a16:creationId xmlns:a16="http://schemas.microsoft.com/office/drawing/2014/main" id="{7C032AC3-95B3-51B2-B5AF-5C8348556542}"/>
              </a:ext>
            </a:extLst>
          </p:cNvPr>
          <p:cNvSpPr txBox="1"/>
          <p:nvPr/>
        </p:nvSpPr>
        <p:spPr>
          <a:xfrm>
            <a:off x="647525" y="1798233"/>
            <a:ext cx="1130475" cy="1188787"/>
          </a:xfrm>
          <a:prstGeom prst="rect">
            <a:avLst/>
          </a:prstGeom>
        </p:spPr>
        <p:txBody>
          <a:bodyPr vert="horz" wrap="square" lIns="0" tIns="6350" rIns="0" bIns="0" rtlCol="0">
            <a:spAutoFit/>
          </a:bodyPr>
          <a:lstStyle/>
          <a:p>
            <a:pPr marL="6350" marR="2540">
              <a:spcBef>
                <a:spcPts val="50"/>
              </a:spcBef>
            </a:pPr>
            <a:r>
              <a:rPr lang="en-US" sz="1600" i="1" dirty="0">
                <a:solidFill>
                  <a:srgbClr val="0E0E0E"/>
                </a:solidFill>
                <a:effectLst/>
                <a:latin typeface=".SF NS"/>
              </a:rPr>
              <a:t>What are the ingredients for making pancakes?</a:t>
            </a:r>
            <a:endParaRPr lang="en-US" sz="1600" dirty="0">
              <a:solidFill>
                <a:srgbClr val="0E0E0E"/>
              </a:solidFill>
              <a:effectLst/>
              <a:latin typeface=".SF NS"/>
            </a:endParaRPr>
          </a:p>
          <a:p>
            <a:pPr marL="6350" marR="2540">
              <a:spcBef>
                <a:spcPts val="50"/>
              </a:spcBef>
            </a:pPr>
            <a:endParaRPr sz="1200" dirty="0">
              <a:latin typeface="Courier New"/>
              <a:cs typeface="Courier New"/>
            </a:endParaRPr>
          </a:p>
        </p:txBody>
      </p:sp>
      <p:grpSp>
        <p:nvGrpSpPr>
          <p:cNvPr id="9" name="object 9">
            <a:extLst>
              <a:ext uri="{FF2B5EF4-FFF2-40B4-BE49-F238E27FC236}">
                <a16:creationId xmlns:a16="http://schemas.microsoft.com/office/drawing/2014/main" id="{8A34FF3A-9D25-02AF-19BE-0051165BF133}"/>
              </a:ext>
            </a:extLst>
          </p:cNvPr>
          <p:cNvGrpSpPr/>
          <p:nvPr/>
        </p:nvGrpSpPr>
        <p:grpSpPr>
          <a:xfrm>
            <a:off x="2175125" y="1480196"/>
            <a:ext cx="1474470" cy="1471295"/>
            <a:chOff x="7595072" y="2693982"/>
            <a:chExt cx="2948940" cy="2942590"/>
          </a:xfrm>
        </p:grpSpPr>
        <p:sp>
          <p:nvSpPr>
            <p:cNvPr id="10" name="object 10">
              <a:extLst>
                <a:ext uri="{FF2B5EF4-FFF2-40B4-BE49-F238E27FC236}">
                  <a16:creationId xmlns:a16="http://schemas.microsoft.com/office/drawing/2014/main" id="{DC3A80BB-07B2-00BD-A850-5CFF53A70C66}"/>
                </a:ext>
              </a:extLst>
            </p:cNvPr>
            <p:cNvSpPr/>
            <p:nvPr/>
          </p:nvSpPr>
          <p:spPr>
            <a:xfrm>
              <a:off x="7599834" y="2698744"/>
              <a:ext cx="2939415" cy="2933065"/>
            </a:xfrm>
            <a:custGeom>
              <a:avLst/>
              <a:gdLst/>
              <a:ahLst/>
              <a:cxnLst/>
              <a:rect l="l" t="t" r="r" b="b"/>
              <a:pathLst>
                <a:path w="2939415" h="2933065">
                  <a:moveTo>
                    <a:pt x="1469397" y="2932794"/>
                  </a:moveTo>
                  <a:lnTo>
                    <a:pt x="1420894" y="2932010"/>
                  </a:lnTo>
                  <a:lnTo>
                    <a:pt x="1372784" y="2929675"/>
                  </a:lnTo>
                  <a:lnTo>
                    <a:pt x="1325091" y="2925812"/>
                  </a:lnTo>
                  <a:lnTo>
                    <a:pt x="1277839" y="2920446"/>
                  </a:lnTo>
                  <a:lnTo>
                    <a:pt x="1231053" y="2913601"/>
                  </a:lnTo>
                  <a:lnTo>
                    <a:pt x="1184757" y="2905301"/>
                  </a:lnTo>
                  <a:lnTo>
                    <a:pt x="1138975" y="2895571"/>
                  </a:lnTo>
                  <a:lnTo>
                    <a:pt x="1093731" y="2884434"/>
                  </a:lnTo>
                  <a:lnTo>
                    <a:pt x="1049049" y="2871914"/>
                  </a:lnTo>
                  <a:lnTo>
                    <a:pt x="1004954" y="2858036"/>
                  </a:lnTo>
                  <a:lnTo>
                    <a:pt x="961470" y="2842824"/>
                  </a:lnTo>
                  <a:lnTo>
                    <a:pt x="918621" y="2826302"/>
                  </a:lnTo>
                  <a:lnTo>
                    <a:pt x="876431" y="2808494"/>
                  </a:lnTo>
                  <a:lnTo>
                    <a:pt x="834924" y="2789425"/>
                  </a:lnTo>
                  <a:lnTo>
                    <a:pt x="794125" y="2769118"/>
                  </a:lnTo>
                  <a:lnTo>
                    <a:pt x="754058" y="2747598"/>
                  </a:lnTo>
                  <a:lnTo>
                    <a:pt x="714746" y="2724888"/>
                  </a:lnTo>
                  <a:lnTo>
                    <a:pt x="676215" y="2701013"/>
                  </a:lnTo>
                  <a:lnTo>
                    <a:pt x="638489" y="2675998"/>
                  </a:lnTo>
                  <a:lnTo>
                    <a:pt x="601591" y="2649865"/>
                  </a:lnTo>
                  <a:lnTo>
                    <a:pt x="565545" y="2622640"/>
                  </a:lnTo>
                  <a:lnTo>
                    <a:pt x="530377" y="2594347"/>
                  </a:lnTo>
                  <a:lnTo>
                    <a:pt x="496110" y="2565009"/>
                  </a:lnTo>
                  <a:lnTo>
                    <a:pt x="462769" y="2534652"/>
                  </a:lnTo>
                  <a:lnTo>
                    <a:pt x="430377" y="2503298"/>
                  </a:lnTo>
                  <a:lnTo>
                    <a:pt x="398959" y="2470972"/>
                  </a:lnTo>
                  <a:lnTo>
                    <a:pt x="368539" y="2437699"/>
                  </a:lnTo>
                  <a:lnTo>
                    <a:pt x="339141" y="2403502"/>
                  </a:lnTo>
                  <a:lnTo>
                    <a:pt x="310789" y="2368405"/>
                  </a:lnTo>
                  <a:lnTo>
                    <a:pt x="283509" y="2332434"/>
                  </a:lnTo>
                  <a:lnTo>
                    <a:pt x="257323" y="2295611"/>
                  </a:lnTo>
                  <a:lnTo>
                    <a:pt x="232256" y="2257961"/>
                  </a:lnTo>
                  <a:lnTo>
                    <a:pt x="208332" y="2219509"/>
                  </a:lnTo>
                  <a:lnTo>
                    <a:pt x="185576" y="2180278"/>
                  </a:lnTo>
                  <a:lnTo>
                    <a:pt x="164011" y="2140293"/>
                  </a:lnTo>
                  <a:lnTo>
                    <a:pt x="143663" y="2099577"/>
                  </a:lnTo>
                  <a:lnTo>
                    <a:pt x="124554" y="2058155"/>
                  </a:lnTo>
                  <a:lnTo>
                    <a:pt x="106710" y="2016051"/>
                  </a:lnTo>
                  <a:lnTo>
                    <a:pt x="90154" y="1973289"/>
                  </a:lnTo>
                  <a:lnTo>
                    <a:pt x="74911" y="1929893"/>
                  </a:lnTo>
                  <a:lnTo>
                    <a:pt x="61004" y="1885888"/>
                  </a:lnTo>
                  <a:lnTo>
                    <a:pt x="48459" y="1841298"/>
                  </a:lnTo>
                  <a:lnTo>
                    <a:pt x="37299" y="1796146"/>
                  </a:lnTo>
                  <a:lnTo>
                    <a:pt x="27548" y="1750457"/>
                  </a:lnTo>
                  <a:lnTo>
                    <a:pt x="19231" y="1704255"/>
                  </a:lnTo>
                  <a:lnTo>
                    <a:pt x="12373" y="1657564"/>
                  </a:lnTo>
                  <a:lnTo>
                    <a:pt x="6996" y="1610409"/>
                  </a:lnTo>
                  <a:lnTo>
                    <a:pt x="3125" y="1562813"/>
                  </a:lnTo>
                  <a:lnTo>
                    <a:pt x="785" y="1514801"/>
                  </a:lnTo>
                  <a:lnTo>
                    <a:pt x="0" y="1466397"/>
                  </a:lnTo>
                  <a:lnTo>
                    <a:pt x="785" y="1417992"/>
                  </a:lnTo>
                  <a:lnTo>
                    <a:pt x="3125" y="1369980"/>
                  </a:lnTo>
                  <a:lnTo>
                    <a:pt x="6996" y="1322384"/>
                  </a:lnTo>
                  <a:lnTo>
                    <a:pt x="12373" y="1275229"/>
                  </a:lnTo>
                  <a:lnTo>
                    <a:pt x="19231" y="1228538"/>
                  </a:lnTo>
                  <a:lnTo>
                    <a:pt x="27548" y="1182336"/>
                  </a:lnTo>
                  <a:lnTo>
                    <a:pt x="37299" y="1136647"/>
                  </a:lnTo>
                  <a:lnTo>
                    <a:pt x="48459" y="1091496"/>
                  </a:lnTo>
                  <a:lnTo>
                    <a:pt x="61004" y="1046905"/>
                  </a:lnTo>
                  <a:lnTo>
                    <a:pt x="74911" y="1002900"/>
                  </a:lnTo>
                  <a:lnTo>
                    <a:pt x="90154" y="959504"/>
                  </a:lnTo>
                  <a:lnTo>
                    <a:pt x="106710" y="916742"/>
                  </a:lnTo>
                  <a:lnTo>
                    <a:pt x="124554" y="874638"/>
                  </a:lnTo>
                  <a:lnTo>
                    <a:pt x="143663" y="833216"/>
                  </a:lnTo>
                  <a:lnTo>
                    <a:pt x="164058" y="792415"/>
                  </a:lnTo>
                  <a:lnTo>
                    <a:pt x="185576" y="752515"/>
                  </a:lnTo>
                  <a:lnTo>
                    <a:pt x="208332" y="713284"/>
                  </a:lnTo>
                  <a:lnTo>
                    <a:pt x="232256" y="674832"/>
                  </a:lnTo>
                  <a:lnTo>
                    <a:pt x="257323" y="637182"/>
                  </a:lnTo>
                  <a:lnTo>
                    <a:pt x="283509" y="600360"/>
                  </a:lnTo>
                  <a:lnTo>
                    <a:pt x="310789" y="564388"/>
                  </a:lnTo>
                  <a:lnTo>
                    <a:pt x="339141" y="529292"/>
                  </a:lnTo>
                  <a:lnTo>
                    <a:pt x="368539" y="495095"/>
                  </a:lnTo>
                  <a:lnTo>
                    <a:pt x="398959" y="461821"/>
                  </a:lnTo>
                  <a:lnTo>
                    <a:pt x="430377" y="429496"/>
                  </a:lnTo>
                  <a:lnTo>
                    <a:pt x="462769" y="398142"/>
                  </a:lnTo>
                  <a:lnTo>
                    <a:pt x="496110" y="367784"/>
                  </a:lnTo>
                  <a:lnTo>
                    <a:pt x="530377" y="338446"/>
                  </a:lnTo>
                  <a:lnTo>
                    <a:pt x="565545" y="310153"/>
                  </a:lnTo>
                  <a:lnTo>
                    <a:pt x="601591" y="282928"/>
                  </a:lnTo>
                  <a:lnTo>
                    <a:pt x="638489" y="256795"/>
                  </a:lnTo>
                  <a:lnTo>
                    <a:pt x="676215" y="231780"/>
                  </a:lnTo>
                  <a:lnTo>
                    <a:pt x="714746" y="207905"/>
                  </a:lnTo>
                  <a:lnTo>
                    <a:pt x="754058" y="185196"/>
                  </a:lnTo>
                  <a:lnTo>
                    <a:pt x="794125" y="163675"/>
                  </a:lnTo>
                  <a:lnTo>
                    <a:pt x="834924" y="143368"/>
                  </a:lnTo>
                  <a:lnTo>
                    <a:pt x="876431" y="124299"/>
                  </a:lnTo>
                  <a:lnTo>
                    <a:pt x="918621" y="106491"/>
                  </a:lnTo>
                  <a:lnTo>
                    <a:pt x="961470" y="89969"/>
                  </a:lnTo>
                  <a:lnTo>
                    <a:pt x="1004954" y="74757"/>
                  </a:lnTo>
                  <a:lnTo>
                    <a:pt x="1049049" y="60879"/>
                  </a:lnTo>
                  <a:lnTo>
                    <a:pt x="1093731" y="48360"/>
                  </a:lnTo>
                  <a:lnTo>
                    <a:pt x="1138975" y="37222"/>
                  </a:lnTo>
                  <a:lnTo>
                    <a:pt x="1184757" y="27492"/>
                  </a:lnTo>
                  <a:lnTo>
                    <a:pt x="1231053" y="19192"/>
                  </a:lnTo>
                  <a:lnTo>
                    <a:pt x="1277839" y="12347"/>
                  </a:lnTo>
                  <a:lnTo>
                    <a:pt x="1325091" y="6981"/>
                  </a:lnTo>
                  <a:lnTo>
                    <a:pt x="1372784" y="3119"/>
                  </a:lnTo>
                  <a:lnTo>
                    <a:pt x="1420894" y="783"/>
                  </a:lnTo>
                  <a:lnTo>
                    <a:pt x="1469397" y="0"/>
                  </a:lnTo>
                  <a:lnTo>
                    <a:pt x="1520130" y="873"/>
                  </a:lnTo>
                  <a:lnTo>
                    <a:pt x="1570641" y="3482"/>
                  </a:lnTo>
                  <a:lnTo>
                    <a:pt x="1620891" y="7810"/>
                  </a:lnTo>
                  <a:lnTo>
                    <a:pt x="1670838" y="13840"/>
                  </a:lnTo>
                  <a:lnTo>
                    <a:pt x="1720442" y="21555"/>
                  </a:lnTo>
                  <a:lnTo>
                    <a:pt x="1769663" y="30938"/>
                  </a:lnTo>
                  <a:lnTo>
                    <a:pt x="1818459" y="41974"/>
                  </a:lnTo>
                  <a:lnTo>
                    <a:pt x="1866790" y="54644"/>
                  </a:lnTo>
                  <a:lnTo>
                    <a:pt x="1914616" y="68933"/>
                  </a:lnTo>
                  <a:lnTo>
                    <a:pt x="1961897" y="84823"/>
                  </a:lnTo>
                  <a:lnTo>
                    <a:pt x="2008590" y="102298"/>
                  </a:lnTo>
                  <a:lnTo>
                    <a:pt x="2054657" y="121341"/>
                  </a:lnTo>
                  <a:lnTo>
                    <a:pt x="2100057" y="141934"/>
                  </a:lnTo>
                  <a:lnTo>
                    <a:pt x="2144748" y="164063"/>
                  </a:lnTo>
                  <a:lnTo>
                    <a:pt x="2188691" y="187709"/>
                  </a:lnTo>
                  <a:lnTo>
                    <a:pt x="2231845" y="212855"/>
                  </a:lnTo>
                  <a:lnTo>
                    <a:pt x="2274169" y="239486"/>
                  </a:lnTo>
                  <a:lnTo>
                    <a:pt x="2315623" y="267585"/>
                  </a:lnTo>
                  <a:lnTo>
                    <a:pt x="2356166" y="297133"/>
                  </a:lnTo>
                  <a:lnTo>
                    <a:pt x="2395758" y="328116"/>
                  </a:lnTo>
                  <a:lnTo>
                    <a:pt x="2434358" y="360515"/>
                  </a:lnTo>
                  <a:lnTo>
                    <a:pt x="2471925" y="394315"/>
                  </a:lnTo>
                  <a:lnTo>
                    <a:pt x="2508420" y="429499"/>
                  </a:lnTo>
                  <a:lnTo>
                    <a:pt x="2543676" y="465917"/>
                  </a:lnTo>
                  <a:lnTo>
                    <a:pt x="2577546" y="503406"/>
                  </a:lnTo>
                  <a:lnTo>
                    <a:pt x="2610013" y="541926"/>
                  </a:lnTo>
                  <a:lnTo>
                    <a:pt x="2641060" y="581435"/>
                  </a:lnTo>
                  <a:lnTo>
                    <a:pt x="2670669" y="621894"/>
                  </a:lnTo>
                  <a:lnTo>
                    <a:pt x="2698825" y="663262"/>
                  </a:lnTo>
                  <a:lnTo>
                    <a:pt x="2725511" y="705498"/>
                  </a:lnTo>
                  <a:lnTo>
                    <a:pt x="2750709" y="748563"/>
                  </a:lnTo>
                  <a:lnTo>
                    <a:pt x="2774445" y="792501"/>
                  </a:lnTo>
                  <a:lnTo>
                    <a:pt x="2796576" y="837014"/>
                  </a:lnTo>
                  <a:lnTo>
                    <a:pt x="2817211" y="882320"/>
                  </a:lnTo>
                  <a:lnTo>
                    <a:pt x="2836292" y="928293"/>
                  </a:lnTo>
                  <a:lnTo>
                    <a:pt x="2853802" y="974891"/>
                  </a:lnTo>
                  <a:lnTo>
                    <a:pt x="2869724" y="1022075"/>
                  </a:lnTo>
                  <a:lnTo>
                    <a:pt x="2884041" y="1069803"/>
                  </a:lnTo>
                  <a:lnTo>
                    <a:pt x="2896737" y="1118036"/>
                  </a:lnTo>
                  <a:lnTo>
                    <a:pt x="2907794" y="1166734"/>
                  </a:lnTo>
                  <a:lnTo>
                    <a:pt x="2917196" y="1215854"/>
                  </a:lnTo>
                  <a:lnTo>
                    <a:pt x="2924927" y="1265358"/>
                  </a:lnTo>
                  <a:lnTo>
                    <a:pt x="2930968" y="1315205"/>
                  </a:lnTo>
                  <a:lnTo>
                    <a:pt x="2935305" y="1365354"/>
                  </a:lnTo>
                  <a:lnTo>
                    <a:pt x="2937919" y="1415765"/>
                  </a:lnTo>
                  <a:lnTo>
                    <a:pt x="2938794" y="1466397"/>
                  </a:lnTo>
                  <a:lnTo>
                    <a:pt x="2938008" y="1514801"/>
                  </a:lnTo>
                  <a:lnTo>
                    <a:pt x="2935668" y="1562813"/>
                  </a:lnTo>
                  <a:lnTo>
                    <a:pt x="2931798" y="1610409"/>
                  </a:lnTo>
                  <a:lnTo>
                    <a:pt x="2926421" y="1657564"/>
                  </a:lnTo>
                  <a:lnTo>
                    <a:pt x="2919562" y="1704255"/>
                  </a:lnTo>
                  <a:lnTo>
                    <a:pt x="2911245" y="1750457"/>
                  </a:lnTo>
                  <a:lnTo>
                    <a:pt x="2901494" y="1796146"/>
                  </a:lnTo>
                  <a:lnTo>
                    <a:pt x="2890334" y="1841298"/>
                  </a:lnTo>
                  <a:lnTo>
                    <a:pt x="2877789" y="1885888"/>
                  </a:lnTo>
                  <a:lnTo>
                    <a:pt x="2863883" y="1929893"/>
                  </a:lnTo>
                  <a:lnTo>
                    <a:pt x="2848639" y="1973289"/>
                  </a:lnTo>
                  <a:lnTo>
                    <a:pt x="2832083" y="2016051"/>
                  </a:lnTo>
                  <a:lnTo>
                    <a:pt x="2814239" y="2058155"/>
                  </a:lnTo>
                  <a:lnTo>
                    <a:pt x="2795130" y="2099577"/>
                  </a:lnTo>
                  <a:lnTo>
                    <a:pt x="2774782" y="2140293"/>
                  </a:lnTo>
                  <a:lnTo>
                    <a:pt x="2753217" y="2180278"/>
                  </a:lnTo>
                  <a:lnTo>
                    <a:pt x="2730461" y="2219509"/>
                  </a:lnTo>
                  <a:lnTo>
                    <a:pt x="2706537" y="2257961"/>
                  </a:lnTo>
                  <a:lnTo>
                    <a:pt x="2681471" y="2295611"/>
                  </a:lnTo>
                  <a:lnTo>
                    <a:pt x="2655285" y="2332434"/>
                  </a:lnTo>
                  <a:lnTo>
                    <a:pt x="2628004" y="2368405"/>
                  </a:lnTo>
                  <a:lnTo>
                    <a:pt x="2599652" y="2403502"/>
                  </a:lnTo>
                  <a:lnTo>
                    <a:pt x="2570255" y="2437699"/>
                  </a:lnTo>
                  <a:lnTo>
                    <a:pt x="2539835" y="2470972"/>
                  </a:lnTo>
                  <a:lnTo>
                    <a:pt x="2508416" y="2503298"/>
                  </a:lnTo>
                  <a:lnTo>
                    <a:pt x="2476024" y="2534652"/>
                  </a:lnTo>
                  <a:lnTo>
                    <a:pt x="2442683" y="2565009"/>
                  </a:lnTo>
                  <a:lnTo>
                    <a:pt x="2408416" y="2594347"/>
                  </a:lnTo>
                  <a:lnTo>
                    <a:pt x="2373248" y="2622640"/>
                  </a:lnTo>
                  <a:lnTo>
                    <a:pt x="2337202" y="2649865"/>
                  </a:lnTo>
                  <a:lnTo>
                    <a:pt x="2300304" y="2675998"/>
                  </a:lnTo>
                  <a:lnTo>
                    <a:pt x="2262578" y="2701013"/>
                  </a:lnTo>
                  <a:lnTo>
                    <a:pt x="2224047" y="2724888"/>
                  </a:lnTo>
                  <a:lnTo>
                    <a:pt x="2184735" y="2747598"/>
                  </a:lnTo>
                  <a:lnTo>
                    <a:pt x="2144668" y="2769118"/>
                  </a:lnTo>
                  <a:lnTo>
                    <a:pt x="2103869" y="2789425"/>
                  </a:lnTo>
                  <a:lnTo>
                    <a:pt x="2062362" y="2808494"/>
                  </a:lnTo>
                  <a:lnTo>
                    <a:pt x="2020172" y="2826302"/>
                  </a:lnTo>
                  <a:lnTo>
                    <a:pt x="1977323" y="2842824"/>
                  </a:lnTo>
                  <a:lnTo>
                    <a:pt x="1933839" y="2858036"/>
                  </a:lnTo>
                  <a:lnTo>
                    <a:pt x="1889744" y="2871914"/>
                  </a:lnTo>
                  <a:lnTo>
                    <a:pt x="1845062" y="2884434"/>
                  </a:lnTo>
                  <a:lnTo>
                    <a:pt x="1799818" y="2895571"/>
                  </a:lnTo>
                  <a:lnTo>
                    <a:pt x="1754036" y="2905301"/>
                  </a:lnTo>
                  <a:lnTo>
                    <a:pt x="1707740" y="2913601"/>
                  </a:lnTo>
                  <a:lnTo>
                    <a:pt x="1660954" y="2920446"/>
                  </a:lnTo>
                  <a:lnTo>
                    <a:pt x="1613702" y="2925812"/>
                  </a:lnTo>
                  <a:lnTo>
                    <a:pt x="1566010" y="2929675"/>
                  </a:lnTo>
                  <a:lnTo>
                    <a:pt x="1517900" y="2932010"/>
                  </a:lnTo>
                  <a:lnTo>
                    <a:pt x="1469397" y="2932794"/>
                  </a:lnTo>
                  <a:close/>
                </a:path>
              </a:pathLst>
            </a:custGeom>
            <a:solidFill>
              <a:srgbClr val="D699FF"/>
            </a:solidFill>
          </p:spPr>
          <p:txBody>
            <a:bodyPr wrap="square" lIns="0" tIns="0" rIns="0" bIns="0" rtlCol="0"/>
            <a:lstStyle/>
            <a:p>
              <a:endParaRPr sz="700"/>
            </a:p>
          </p:txBody>
        </p:sp>
        <p:sp>
          <p:nvSpPr>
            <p:cNvPr id="11" name="object 11">
              <a:extLst>
                <a:ext uri="{FF2B5EF4-FFF2-40B4-BE49-F238E27FC236}">
                  <a16:creationId xmlns:a16="http://schemas.microsoft.com/office/drawing/2014/main" id="{A7693942-A8A6-B8B2-C97E-3768A3C85064}"/>
                </a:ext>
              </a:extLst>
            </p:cNvPr>
            <p:cNvSpPr/>
            <p:nvPr/>
          </p:nvSpPr>
          <p:spPr>
            <a:xfrm>
              <a:off x="7599834" y="2698744"/>
              <a:ext cx="2939415" cy="2933065"/>
            </a:xfrm>
            <a:custGeom>
              <a:avLst/>
              <a:gdLst/>
              <a:ahLst/>
              <a:cxnLst/>
              <a:rect l="l" t="t" r="r" b="b"/>
              <a:pathLst>
                <a:path w="2939415" h="2933065">
                  <a:moveTo>
                    <a:pt x="0" y="1466397"/>
                  </a:moveTo>
                  <a:lnTo>
                    <a:pt x="785" y="1417992"/>
                  </a:lnTo>
                  <a:lnTo>
                    <a:pt x="3125" y="1369980"/>
                  </a:lnTo>
                  <a:lnTo>
                    <a:pt x="6996" y="1322384"/>
                  </a:lnTo>
                  <a:lnTo>
                    <a:pt x="12373" y="1275229"/>
                  </a:lnTo>
                  <a:lnTo>
                    <a:pt x="19231" y="1228538"/>
                  </a:lnTo>
                  <a:lnTo>
                    <a:pt x="27548" y="1182336"/>
                  </a:lnTo>
                  <a:lnTo>
                    <a:pt x="37299" y="1136647"/>
                  </a:lnTo>
                  <a:lnTo>
                    <a:pt x="48459" y="1091496"/>
                  </a:lnTo>
                  <a:lnTo>
                    <a:pt x="61004" y="1046905"/>
                  </a:lnTo>
                  <a:lnTo>
                    <a:pt x="74911" y="1002900"/>
                  </a:lnTo>
                  <a:lnTo>
                    <a:pt x="90154" y="959504"/>
                  </a:lnTo>
                  <a:lnTo>
                    <a:pt x="106710" y="916742"/>
                  </a:lnTo>
                  <a:lnTo>
                    <a:pt x="124554" y="874638"/>
                  </a:lnTo>
                  <a:lnTo>
                    <a:pt x="143663" y="833216"/>
                  </a:lnTo>
                  <a:lnTo>
                    <a:pt x="164011" y="792501"/>
                  </a:lnTo>
                  <a:lnTo>
                    <a:pt x="185576" y="752515"/>
                  </a:lnTo>
                  <a:lnTo>
                    <a:pt x="208332" y="713284"/>
                  </a:lnTo>
                  <a:lnTo>
                    <a:pt x="232256" y="674832"/>
                  </a:lnTo>
                  <a:lnTo>
                    <a:pt x="257323" y="637182"/>
                  </a:lnTo>
                  <a:lnTo>
                    <a:pt x="283509" y="600359"/>
                  </a:lnTo>
                  <a:lnTo>
                    <a:pt x="310789" y="564388"/>
                  </a:lnTo>
                  <a:lnTo>
                    <a:pt x="339141" y="529292"/>
                  </a:lnTo>
                  <a:lnTo>
                    <a:pt x="368539" y="495095"/>
                  </a:lnTo>
                  <a:lnTo>
                    <a:pt x="398959" y="461821"/>
                  </a:lnTo>
                  <a:lnTo>
                    <a:pt x="430377" y="429496"/>
                  </a:lnTo>
                  <a:lnTo>
                    <a:pt x="462769" y="398142"/>
                  </a:lnTo>
                  <a:lnTo>
                    <a:pt x="496110" y="367784"/>
                  </a:lnTo>
                  <a:lnTo>
                    <a:pt x="530377" y="338446"/>
                  </a:lnTo>
                  <a:lnTo>
                    <a:pt x="565545" y="310153"/>
                  </a:lnTo>
                  <a:lnTo>
                    <a:pt x="601591" y="282928"/>
                  </a:lnTo>
                  <a:lnTo>
                    <a:pt x="638489" y="256795"/>
                  </a:lnTo>
                  <a:lnTo>
                    <a:pt x="676215" y="231780"/>
                  </a:lnTo>
                  <a:lnTo>
                    <a:pt x="714746" y="207905"/>
                  </a:lnTo>
                  <a:lnTo>
                    <a:pt x="754058" y="185196"/>
                  </a:lnTo>
                  <a:lnTo>
                    <a:pt x="794125" y="163675"/>
                  </a:lnTo>
                  <a:lnTo>
                    <a:pt x="834924" y="143368"/>
                  </a:lnTo>
                  <a:lnTo>
                    <a:pt x="876431" y="124299"/>
                  </a:lnTo>
                  <a:lnTo>
                    <a:pt x="918621" y="106491"/>
                  </a:lnTo>
                  <a:lnTo>
                    <a:pt x="961470" y="89969"/>
                  </a:lnTo>
                  <a:lnTo>
                    <a:pt x="1004954" y="74757"/>
                  </a:lnTo>
                  <a:lnTo>
                    <a:pt x="1049049" y="60879"/>
                  </a:lnTo>
                  <a:lnTo>
                    <a:pt x="1093731" y="48360"/>
                  </a:lnTo>
                  <a:lnTo>
                    <a:pt x="1138975" y="37222"/>
                  </a:lnTo>
                  <a:lnTo>
                    <a:pt x="1184757" y="27492"/>
                  </a:lnTo>
                  <a:lnTo>
                    <a:pt x="1231053" y="19192"/>
                  </a:lnTo>
                  <a:lnTo>
                    <a:pt x="1277839" y="12347"/>
                  </a:lnTo>
                  <a:lnTo>
                    <a:pt x="1325091" y="6981"/>
                  </a:lnTo>
                  <a:lnTo>
                    <a:pt x="1372784" y="3119"/>
                  </a:lnTo>
                  <a:lnTo>
                    <a:pt x="1420894" y="783"/>
                  </a:lnTo>
                  <a:lnTo>
                    <a:pt x="1469397" y="0"/>
                  </a:lnTo>
                  <a:lnTo>
                    <a:pt x="1520130" y="873"/>
                  </a:lnTo>
                  <a:lnTo>
                    <a:pt x="1570641" y="3482"/>
                  </a:lnTo>
                  <a:lnTo>
                    <a:pt x="1620891" y="7810"/>
                  </a:lnTo>
                  <a:lnTo>
                    <a:pt x="1670838" y="13840"/>
                  </a:lnTo>
                  <a:lnTo>
                    <a:pt x="1720442" y="21555"/>
                  </a:lnTo>
                  <a:lnTo>
                    <a:pt x="1769662" y="30938"/>
                  </a:lnTo>
                  <a:lnTo>
                    <a:pt x="1818459" y="41974"/>
                  </a:lnTo>
                  <a:lnTo>
                    <a:pt x="1866790" y="54644"/>
                  </a:lnTo>
                  <a:lnTo>
                    <a:pt x="1914616" y="68933"/>
                  </a:lnTo>
                  <a:lnTo>
                    <a:pt x="1961896" y="84823"/>
                  </a:lnTo>
                  <a:lnTo>
                    <a:pt x="2008590" y="102298"/>
                  </a:lnTo>
                  <a:lnTo>
                    <a:pt x="2054657" y="121341"/>
                  </a:lnTo>
                  <a:lnTo>
                    <a:pt x="2100057" y="141934"/>
                  </a:lnTo>
                  <a:lnTo>
                    <a:pt x="2144748" y="164063"/>
                  </a:lnTo>
                  <a:lnTo>
                    <a:pt x="2188691" y="187709"/>
                  </a:lnTo>
                  <a:lnTo>
                    <a:pt x="2231845" y="212855"/>
                  </a:lnTo>
                  <a:lnTo>
                    <a:pt x="2274169" y="239486"/>
                  </a:lnTo>
                  <a:lnTo>
                    <a:pt x="2315623" y="267585"/>
                  </a:lnTo>
                  <a:lnTo>
                    <a:pt x="2356166" y="297133"/>
                  </a:lnTo>
                  <a:lnTo>
                    <a:pt x="2395758" y="328116"/>
                  </a:lnTo>
                  <a:lnTo>
                    <a:pt x="2434357" y="360515"/>
                  </a:lnTo>
                  <a:lnTo>
                    <a:pt x="2471925" y="394315"/>
                  </a:lnTo>
                  <a:lnTo>
                    <a:pt x="2508419" y="429499"/>
                  </a:lnTo>
                  <a:lnTo>
                    <a:pt x="2543676" y="465917"/>
                  </a:lnTo>
                  <a:lnTo>
                    <a:pt x="2577546" y="503406"/>
                  </a:lnTo>
                  <a:lnTo>
                    <a:pt x="2610013" y="541926"/>
                  </a:lnTo>
                  <a:lnTo>
                    <a:pt x="2641060" y="581435"/>
                  </a:lnTo>
                  <a:lnTo>
                    <a:pt x="2670669" y="621894"/>
                  </a:lnTo>
                  <a:lnTo>
                    <a:pt x="2698825" y="663262"/>
                  </a:lnTo>
                  <a:lnTo>
                    <a:pt x="2725510" y="705498"/>
                  </a:lnTo>
                  <a:lnTo>
                    <a:pt x="2750709" y="748563"/>
                  </a:lnTo>
                  <a:lnTo>
                    <a:pt x="2774402" y="792415"/>
                  </a:lnTo>
                  <a:lnTo>
                    <a:pt x="2796576" y="837014"/>
                  </a:lnTo>
                  <a:lnTo>
                    <a:pt x="2817211" y="882320"/>
                  </a:lnTo>
                  <a:lnTo>
                    <a:pt x="2836292" y="928293"/>
                  </a:lnTo>
                  <a:lnTo>
                    <a:pt x="2853802" y="974891"/>
                  </a:lnTo>
                  <a:lnTo>
                    <a:pt x="2869724" y="1022075"/>
                  </a:lnTo>
                  <a:lnTo>
                    <a:pt x="2884041" y="1069803"/>
                  </a:lnTo>
                  <a:lnTo>
                    <a:pt x="2896737" y="1118036"/>
                  </a:lnTo>
                  <a:lnTo>
                    <a:pt x="2907794" y="1166734"/>
                  </a:lnTo>
                  <a:lnTo>
                    <a:pt x="2917196" y="1215854"/>
                  </a:lnTo>
                  <a:lnTo>
                    <a:pt x="2924926" y="1265358"/>
                  </a:lnTo>
                  <a:lnTo>
                    <a:pt x="2930968" y="1315205"/>
                  </a:lnTo>
                  <a:lnTo>
                    <a:pt x="2935304" y="1365354"/>
                  </a:lnTo>
                  <a:lnTo>
                    <a:pt x="2937918" y="1415764"/>
                  </a:lnTo>
                  <a:lnTo>
                    <a:pt x="2938794" y="1466397"/>
                  </a:lnTo>
                  <a:lnTo>
                    <a:pt x="2938008" y="1514801"/>
                  </a:lnTo>
                  <a:lnTo>
                    <a:pt x="2935668" y="1562813"/>
                  </a:lnTo>
                  <a:lnTo>
                    <a:pt x="2931797" y="1610409"/>
                  </a:lnTo>
                  <a:lnTo>
                    <a:pt x="2926421" y="1657564"/>
                  </a:lnTo>
                  <a:lnTo>
                    <a:pt x="2919562" y="1704255"/>
                  </a:lnTo>
                  <a:lnTo>
                    <a:pt x="2911245" y="1750457"/>
                  </a:lnTo>
                  <a:lnTo>
                    <a:pt x="2901494" y="1796146"/>
                  </a:lnTo>
                  <a:lnTo>
                    <a:pt x="2890334" y="1841298"/>
                  </a:lnTo>
                  <a:lnTo>
                    <a:pt x="2877789" y="1885888"/>
                  </a:lnTo>
                  <a:lnTo>
                    <a:pt x="2863883" y="1929893"/>
                  </a:lnTo>
                  <a:lnTo>
                    <a:pt x="2848639" y="1973289"/>
                  </a:lnTo>
                  <a:lnTo>
                    <a:pt x="2832083" y="2016051"/>
                  </a:lnTo>
                  <a:lnTo>
                    <a:pt x="2814239" y="2058155"/>
                  </a:lnTo>
                  <a:lnTo>
                    <a:pt x="2795130" y="2099577"/>
                  </a:lnTo>
                  <a:lnTo>
                    <a:pt x="2774782" y="2140292"/>
                  </a:lnTo>
                  <a:lnTo>
                    <a:pt x="2753217" y="2180278"/>
                  </a:lnTo>
                  <a:lnTo>
                    <a:pt x="2730461" y="2219509"/>
                  </a:lnTo>
                  <a:lnTo>
                    <a:pt x="2706537" y="2257961"/>
                  </a:lnTo>
                  <a:lnTo>
                    <a:pt x="2681470" y="2295611"/>
                  </a:lnTo>
                  <a:lnTo>
                    <a:pt x="2655285" y="2332434"/>
                  </a:lnTo>
                  <a:lnTo>
                    <a:pt x="2628004" y="2368405"/>
                  </a:lnTo>
                  <a:lnTo>
                    <a:pt x="2599652" y="2403502"/>
                  </a:lnTo>
                  <a:lnTo>
                    <a:pt x="2570255" y="2437698"/>
                  </a:lnTo>
                  <a:lnTo>
                    <a:pt x="2539834" y="2470972"/>
                  </a:lnTo>
                  <a:lnTo>
                    <a:pt x="2508416" y="2503298"/>
                  </a:lnTo>
                  <a:lnTo>
                    <a:pt x="2476024" y="2534651"/>
                  </a:lnTo>
                  <a:lnTo>
                    <a:pt x="2442683" y="2565009"/>
                  </a:lnTo>
                  <a:lnTo>
                    <a:pt x="2408416" y="2594347"/>
                  </a:lnTo>
                  <a:lnTo>
                    <a:pt x="2373248" y="2622640"/>
                  </a:lnTo>
                  <a:lnTo>
                    <a:pt x="2337202" y="2649865"/>
                  </a:lnTo>
                  <a:lnTo>
                    <a:pt x="2300304" y="2675998"/>
                  </a:lnTo>
                  <a:lnTo>
                    <a:pt x="2262578" y="2701013"/>
                  </a:lnTo>
                  <a:lnTo>
                    <a:pt x="2224047" y="2724888"/>
                  </a:lnTo>
                  <a:lnTo>
                    <a:pt x="2184735" y="2747598"/>
                  </a:lnTo>
                  <a:lnTo>
                    <a:pt x="2144668" y="2769118"/>
                  </a:lnTo>
                  <a:lnTo>
                    <a:pt x="2103869" y="2789425"/>
                  </a:lnTo>
                  <a:lnTo>
                    <a:pt x="2062362" y="2808494"/>
                  </a:lnTo>
                  <a:lnTo>
                    <a:pt x="2020172" y="2826302"/>
                  </a:lnTo>
                  <a:lnTo>
                    <a:pt x="1977323" y="2842824"/>
                  </a:lnTo>
                  <a:lnTo>
                    <a:pt x="1933839" y="2858036"/>
                  </a:lnTo>
                  <a:lnTo>
                    <a:pt x="1889744" y="2871914"/>
                  </a:lnTo>
                  <a:lnTo>
                    <a:pt x="1845062" y="2884434"/>
                  </a:lnTo>
                  <a:lnTo>
                    <a:pt x="1799818" y="2895571"/>
                  </a:lnTo>
                  <a:lnTo>
                    <a:pt x="1754036" y="2905301"/>
                  </a:lnTo>
                  <a:lnTo>
                    <a:pt x="1707740" y="2913601"/>
                  </a:lnTo>
                  <a:lnTo>
                    <a:pt x="1660954" y="2920446"/>
                  </a:lnTo>
                  <a:lnTo>
                    <a:pt x="1613702" y="2925812"/>
                  </a:lnTo>
                  <a:lnTo>
                    <a:pt x="1566010" y="2929674"/>
                  </a:lnTo>
                  <a:lnTo>
                    <a:pt x="1517900" y="2932010"/>
                  </a:lnTo>
                  <a:lnTo>
                    <a:pt x="1469397" y="2932794"/>
                  </a:lnTo>
                  <a:lnTo>
                    <a:pt x="1420894" y="2932010"/>
                  </a:lnTo>
                  <a:lnTo>
                    <a:pt x="1372784" y="2929674"/>
                  </a:lnTo>
                  <a:lnTo>
                    <a:pt x="1325091" y="2925812"/>
                  </a:lnTo>
                  <a:lnTo>
                    <a:pt x="1277839" y="2920446"/>
                  </a:lnTo>
                  <a:lnTo>
                    <a:pt x="1231053" y="2913601"/>
                  </a:lnTo>
                  <a:lnTo>
                    <a:pt x="1184757" y="2905301"/>
                  </a:lnTo>
                  <a:lnTo>
                    <a:pt x="1138975" y="2895571"/>
                  </a:lnTo>
                  <a:lnTo>
                    <a:pt x="1093731" y="2884434"/>
                  </a:lnTo>
                  <a:lnTo>
                    <a:pt x="1049049" y="2871914"/>
                  </a:lnTo>
                  <a:lnTo>
                    <a:pt x="1004954" y="2858036"/>
                  </a:lnTo>
                  <a:lnTo>
                    <a:pt x="961470" y="2842824"/>
                  </a:lnTo>
                  <a:lnTo>
                    <a:pt x="918621" y="2826302"/>
                  </a:lnTo>
                  <a:lnTo>
                    <a:pt x="876431" y="2808494"/>
                  </a:lnTo>
                  <a:lnTo>
                    <a:pt x="834924" y="2789425"/>
                  </a:lnTo>
                  <a:lnTo>
                    <a:pt x="794125" y="2769118"/>
                  </a:lnTo>
                  <a:lnTo>
                    <a:pt x="754058" y="2747598"/>
                  </a:lnTo>
                  <a:lnTo>
                    <a:pt x="714746" y="2724888"/>
                  </a:lnTo>
                  <a:lnTo>
                    <a:pt x="676215" y="2701013"/>
                  </a:lnTo>
                  <a:lnTo>
                    <a:pt x="638489" y="2675998"/>
                  </a:lnTo>
                  <a:lnTo>
                    <a:pt x="601591" y="2649865"/>
                  </a:lnTo>
                  <a:lnTo>
                    <a:pt x="565545" y="2622640"/>
                  </a:lnTo>
                  <a:lnTo>
                    <a:pt x="530377" y="2594347"/>
                  </a:lnTo>
                  <a:lnTo>
                    <a:pt x="496110" y="2565009"/>
                  </a:lnTo>
                  <a:lnTo>
                    <a:pt x="462769" y="2534651"/>
                  </a:lnTo>
                  <a:lnTo>
                    <a:pt x="430377" y="2503298"/>
                  </a:lnTo>
                  <a:lnTo>
                    <a:pt x="398959" y="2470972"/>
                  </a:lnTo>
                  <a:lnTo>
                    <a:pt x="368539" y="2437698"/>
                  </a:lnTo>
                  <a:lnTo>
                    <a:pt x="339141" y="2403502"/>
                  </a:lnTo>
                  <a:lnTo>
                    <a:pt x="310789" y="2368405"/>
                  </a:lnTo>
                  <a:lnTo>
                    <a:pt x="283509" y="2332434"/>
                  </a:lnTo>
                  <a:lnTo>
                    <a:pt x="257323" y="2295611"/>
                  </a:lnTo>
                  <a:lnTo>
                    <a:pt x="232256" y="2257961"/>
                  </a:lnTo>
                  <a:lnTo>
                    <a:pt x="208332" y="2219509"/>
                  </a:lnTo>
                  <a:lnTo>
                    <a:pt x="185576" y="2180278"/>
                  </a:lnTo>
                  <a:lnTo>
                    <a:pt x="164011" y="2140292"/>
                  </a:lnTo>
                  <a:lnTo>
                    <a:pt x="143663" y="2099577"/>
                  </a:lnTo>
                  <a:lnTo>
                    <a:pt x="124554" y="2058155"/>
                  </a:lnTo>
                  <a:lnTo>
                    <a:pt x="106710" y="2016051"/>
                  </a:lnTo>
                  <a:lnTo>
                    <a:pt x="90154" y="1973289"/>
                  </a:lnTo>
                  <a:lnTo>
                    <a:pt x="74911" y="1929893"/>
                  </a:lnTo>
                  <a:lnTo>
                    <a:pt x="61004" y="1885888"/>
                  </a:lnTo>
                  <a:lnTo>
                    <a:pt x="48459" y="1841298"/>
                  </a:lnTo>
                  <a:lnTo>
                    <a:pt x="37299" y="1796146"/>
                  </a:lnTo>
                  <a:lnTo>
                    <a:pt x="27548" y="1750457"/>
                  </a:lnTo>
                  <a:lnTo>
                    <a:pt x="19231" y="1704255"/>
                  </a:lnTo>
                  <a:lnTo>
                    <a:pt x="12373" y="1657564"/>
                  </a:lnTo>
                  <a:lnTo>
                    <a:pt x="6996" y="1610409"/>
                  </a:lnTo>
                  <a:lnTo>
                    <a:pt x="3125" y="1562813"/>
                  </a:lnTo>
                  <a:lnTo>
                    <a:pt x="785" y="1514801"/>
                  </a:lnTo>
                  <a:lnTo>
                    <a:pt x="0" y="1466397"/>
                  </a:lnTo>
                  <a:close/>
                </a:path>
              </a:pathLst>
            </a:custGeom>
            <a:ln w="9524">
              <a:solidFill>
                <a:srgbClr val="595959"/>
              </a:solidFill>
            </a:ln>
          </p:spPr>
          <p:txBody>
            <a:bodyPr wrap="square" lIns="0" tIns="0" rIns="0" bIns="0" rtlCol="0"/>
            <a:lstStyle/>
            <a:p>
              <a:endParaRPr sz="700"/>
            </a:p>
          </p:txBody>
        </p:sp>
      </p:grpSp>
      <p:sp>
        <p:nvSpPr>
          <p:cNvPr id="12" name="object 12">
            <a:extLst>
              <a:ext uri="{FF2B5EF4-FFF2-40B4-BE49-F238E27FC236}">
                <a16:creationId xmlns:a16="http://schemas.microsoft.com/office/drawing/2014/main" id="{D1AADD02-B856-E59D-9161-AD5FDCC471DD}"/>
              </a:ext>
            </a:extLst>
          </p:cNvPr>
          <p:cNvSpPr txBox="1"/>
          <p:nvPr/>
        </p:nvSpPr>
        <p:spPr>
          <a:xfrm>
            <a:off x="2726594" y="2095158"/>
            <a:ext cx="358775" cy="221856"/>
          </a:xfrm>
          <a:prstGeom prst="rect">
            <a:avLst/>
          </a:prstGeom>
        </p:spPr>
        <p:txBody>
          <a:bodyPr vert="horz" wrap="square" lIns="0" tIns="6350" rIns="0" bIns="0" rtlCol="0">
            <a:spAutoFit/>
          </a:bodyPr>
          <a:lstStyle/>
          <a:p>
            <a:pPr marL="6350">
              <a:spcBef>
                <a:spcPts val="50"/>
              </a:spcBef>
            </a:pPr>
            <a:r>
              <a:rPr spc="-13" dirty="0"/>
              <a:t>LLM</a:t>
            </a:r>
            <a:endParaRPr/>
          </a:p>
        </p:txBody>
      </p:sp>
      <p:sp>
        <p:nvSpPr>
          <p:cNvPr id="13" name="object 13">
            <a:extLst>
              <a:ext uri="{FF2B5EF4-FFF2-40B4-BE49-F238E27FC236}">
                <a16:creationId xmlns:a16="http://schemas.microsoft.com/office/drawing/2014/main" id="{3E4D6CC3-9282-76AC-2099-2DB3FDCE8D3C}"/>
              </a:ext>
            </a:extLst>
          </p:cNvPr>
          <p:cNvSpPr txBox="1"/>
          <p:nvPr/>
        </p:nvSpPr>
        <p:spPr>
          <a:xfrm>
            <a:off x="4275667" y="1480196"/>
            <a:ext cx="4482393" cy="2755241"/>
          </a:xfrm>
          <a:prstGeom prst="rect">
            <a:avLst/>
          </a:prstGeom>
          <a:solidFill>
            <a:srgbClr val="D8D1E8"/>
          </a:solidFill>
          <a:ln w="9524">
            <a:solidFill>
              <a:srgbClr val="595959"/>
            </a:solidFill>
          </a:ln>
        </p:spPr>
        <p:txBody>
          <a:bodyPr vert="horz" wrap="square" lIns="0" tIns="84455" rIns="0" bIns="0" rtlCol="0">
            <a:spAutoFit/>
          </a:bodyPr>
          <a:lstStyle/>
          <a:p>
            <a:pPr marL="90488" marR="374650">
              <a:spcBef>
                <a:spcPts val="665"/>
              </a:spcBef>
            </a:pPr>
            <a:r>
              <a:rPr lang="pt-PT" sz="1200" b="1" dirty="0">
                <a:solidFill>
                  <a:srgbClr val="9E9E9E"/>
                </a:solidFill>
                <a:latin typeface="Courier New"/>
                <a:cs typeface="Courier New"/>
              </a:rPr>
              <a:t>Q: </a:t>
            </a:r>
            <a:r>
              <a:rPr lang="en-US" sz="1200" i="1" dirty="0">
                <a:solidFill>
                  <a:srgbClr val="0E0E0E"/>
                </a:solidFill>
                <a:effectLst/>
                <a:latin typeface=".SF NS"/>
              </a:rPr>
              <a:t>What are the ingredients for making pancakes?</a:t>
            </a:r>
          </a:p>
          <a:p>
            <a:pPr marL="90488" marR="374650" lvl="3">
              <a:spcBef>
                <a:spcPts val="665"/>
              </a:spcBef>
            </a:pPr>
            <a:endParaRPr lang="en-US" sz="1200" i="1" dirty="0">
              <a:solidFill>
                <a:srgbClr val="0E0E0E"/>
              </a:solidFill>
              <a:latin typeface=".SF NS"/>
            </a:endParaRPr>
          </a:p>
          <a:p>
            <a:pPr lvl="3"/>
            <a:r>
              <a:rPr lang="en-US" sz="1200" i="1" dirty="0">
                <a:solidFill>
                  <a:srgbClr val="0E0E0E"/>
                </a:solidFill>
                <a:effectLst/>
                <a:latin typeface=".SF NS"/>
              </a:rPr>
              <a:t>A: </a:t>
            </a:r>
            <a:r>
              <a:rPr lang="en-US" sz="1200" i="1" dirty="0">
                <a:solidFill>
                  <a:srgbClr val="0E0E0E"/>
                </a:solidFill>
                <a:latin typeface=".SF NS"/>
              </a:rPr>
              <a:t>The ingredients for making pancakes are:</a:t>
            </a:r>
          </a:p>
          <a:p>
            <a:pPr lvl="3"/>
            <a:endParaRPr lang="en-US" sz="1200" i="1" dirty="0">
              <a:solidFill>
                <a:srgbClr val="0E0E0E"/>
              </a:solidFill>
              <a:latin typeface=".SF NS"/>
            </a:endParaRPr>
          </a:p>
          <a:p>
            <a:pPr lvl="8"/>
            <a:r>
              <a:rPr lang="en-US" sz="1200" i="1" dirty="0">
                <a:solidFill>
                  <a:srgbClr val="0E0E0E"/>
                </a:solidFill>
                <a:latin typeface=".SF NS"/>
              </a:rPr>
              <a:t>• 125 grams of all-purpose flour</a:t>
            </a:r>
          </a:p>
          <a:p>
            <a:pPr lvl="8"/>
            <a:r>
              <a:rPr lang="en-US" sz="1200" i="1" dirty="0">
                <a:solidFill>
                  <a:srgbClr val="0E0E0E"/>
                </a:solidFill>
                <a:latin typeface=".SF NS"/>
              </a:rPr>
              <a:t>• 2 tablespoons of sugar (optional for sweetness)</a:t>
            </a:r>
          </a:p>
          <a:p>
            <a:pPr lvl="8"/>
            <a:r>
              <a:rPr lang="en-US" sz="1200" i="1" dirty="0">
                <a:solidFill>
                  <a:srgbClr val="0E0E0E"/>
                </a:solidFill>
                <a:latin typeface=".SF NS"/>
              </a:rPr>
              <a:t>• 1 teaspoon of baking powder</a:t>
            </a:r>
          </a:p>
          <a:p>
            <a:pPr lvl="8"/>
            <a:r>
              <a:rPr lang="en-US" sz="1200" i="1" dirty="0">
                <a:solidFill>
                  <a:srgbClr val="0E0E0E"/>
                </a:solidFill>
                <a:latin typeface=".SF NS"/>
              </a:rPr>
              <a:t>• 1/4 teaspoon of salt</a:t>
            </a:r>
          </a:p>
          <a:p>
            <a:pPr lvl="8"/>
            <a:r>
              <a:rPr lang="en-US" sz="1200" i="1" dirty="0">
                <a:solidFill>
                  <a:srgbClr val="0E0E0E"/>
                </a:solidFill>
                <a:latin typeface=".SF NS"/>
              </a:rPr>
              <a:t>• 180 milliliters of milk</a:t>
            </a:r>
          </a:p>
          <a:p>
            <a:pPr lvl="8"/>
            <a:r>
              <a:rPr lang="en-US" sz="1200" i="1" dirty="0">
                <a:solidFill>
                  <a:srgbClr val="0E0E0E"/>
                </a:solidFill>
                <a:latin typeface=".SF NS"/>
              </a:rPr>
              <a:t>• 1 large egg</a:t>
            </a:r>
          </a:p>
          <a:p>
            <a:pPr lvl="8"/>
            <a:r>
              <a:rPr lang="en-US" sz="1200" i="1" dirty="0">
                <a:solidFill>
                  <a:srgbClr val="0E0E0E"/>
                </a:solidFill>
                <a:latin typeface=".SF NS"/>
              </a:rPr>
              <a:t>• 1 tablespoon of melted butter (plus extra for cooking)</a:t>
            </a:r>
          </a:p>
          <a:p>
            <a:pPr marL="90488" marR="374650">
              <a:spcBef>
                <a:spcPts val="665"/>
              </a:spcBef>
            </a:pPr>
            <a:endParaRPr lang="en-US" sz="1200" dirty="0">
              <a:solidFill>
                <a:srgbClr val="0E0E0E"/>
              </a:solidFill>
              <a:effectLst/>
              <a:latin typeface=".SF NS"/>
            </a:endParaRPr>
          </a:p>
          <a:p>
            <a:pPr marL="90488" marR="374650">
              <a:spcBef>
                <a:spcPts val="665"/>
              </a:spcBef>
            </a:pPr>
            <a:endParaRPr sz="1200" dirty="0">
              <a:latin typeface="Courier New"/>
              <a:cs typeface="Courier New"/>
            </a:endParaRPr>
          </a:p>
        </p:txBody>
      </p:sp>
      <p:grpSp>
        <p:nvGrpSpPr>
          <p:cNvPr id="18" name="object 18">
            <a:extLst>
              <a:ext uri="{FF2B5EF4-FFF2-40B4-BE49-F238E27FC236}">
                <a16:creationId xmlns:a16="http://schemas.microsoft.com/office/drawing/2014/main" id="{58F6D164-F767-4306-B3AC-C6A53E2FA0A7}"/>
              </a:ext>
            </a:extLst>
          </p:cNvPr>
          <p:cNvGrpSpPr/>
          <p:nvPr/>
        </p:nvGrpSpPr>
        <p:grpSpPr>
          <a:xfrm>
            <a:off x="3700841" y="1719264"/>
            <a:ext cx="456883" cy="82233"/>
            <a:chOff x="10646503" y="3172118"/>
            <a:chExt cx="913765" cy="164465"/>
          </a:xfrm>
        </p:grpSpPr>
        <p:sp>
          <p:nvSpPr>
            <p:cNvPr id="19" name="object 19">
              <a:extLst>
                <a:ext uri="{FF2B5EF4-FFF2-40B4-BE49-F238E27FC236}">
                  <a16:creationId xmlns:a16="http://schemas.microsoft.com/office/drawing/2014/main" id="{CD29F79A-7C32-B831-A648-F89FFA0813DE}"/>
                </a:ext>
              </a:extLst>
            </p:cNvPr>
            <p:cNvSpPr/>
            <p:nvPr/>
          </p:nvSpPr>
          <p:spPr>
            <a:xfrm>
              <a:off x="10646503" y="3254093"/>
              <a:ext cx="721360" cy="0"/>
            </a:xfrm>
            <a:custGeom>
              <a:avLst/>
              <a:gdLst/>
              <a:ahLst/>
              <a:cxnLst/>
              <a:rect l="l" t="t" r="r" b="b"/>
              <a:pathLst>
                <a:path w="721359">
                  <a:moveTo>
                    <a:pt x="0" y="0"/>
                  </a:moveTo>
                  <a:lnTo>
                    <a:pt x="721198" y="0"/>
                  </a:lnTo>
                </a:path>
              </a:pathLst>
            </a:custGeom>
            <a:ln w="38099">
              <a:solidFill>
                <a:srgbClr val="595959"/>
              </a:solidFill>
            </a:ln>
          </p:spPr>
          <p:txBody>
            <a:bodyPr wrap="square" lIns="0" tIns="0" rIns="0" bIns="0" rtlCol="0"/>
            <a:lstStyle/>
            <a:p>
              <a:endParaRPr sz="700"/>
            </a:p>
          </p:txBody>
        </p:sp>
        <p:pic>
          <p:nvPicPr>
            <p:cNvPr id="20" name="object 20">
              <a:extLst>
                <a:ext uri="{FF2B5EF4-FFF2-40B4-BE49-F238E27FC236}">
                  <a16:creationId xmlns:a16="http://schemas.microsoft.com/office/drawing/2014/main" id="{2E58C710-82FE-910F-AEAA-B7FB725A43CF}"/>
                </a:ext>
              </a:extLst>
            </p:cNvPr>
            <p:cNvPicPr/>
            <p:nvPr/>
          </p:nvPicPr>
          <p:blipFill>
            <a:blip r:embed="rId3" cstate="print"/>
            <a:stretch>
              <a:fillRect/>
            </a:stretch>
          </p:blipFill>
          <p:spPr>
            <a:xfrm>
              <a:off x="11348652" y="3172118"/>
              <a:ext cx="210999" cy="163949"/>
            </a:xfrm>
            <a:prstGeom prst="rect">
              <a:avLst/>
            </a:prstGeom>
          </p:spPr>
        </p:pic>
      </p:grpSp>
      <p:sp>
        <p:nvSpPr>
          <p:cNvPr id="21" name="object 21">
            <a:extLst>
              <a:ext uri="{FF2B5EF4-FFF2-40B4-BE49-F238E27FC236}">
                <a16:creationId xmlns:a16="http://schemas.microsoft.com/office/drawing/2014/main" id="{0E0A189C-1533-5A29-AB72-C75680599ADC}"/>
              </a:ext>
            </a:extLst>
          </p:cNvPr>
          <p:cNvSpPr txBox="1"/>
          <p:nvPr/>
        </p:nvSpPr>
        <p:spPr>
          <a:xfrm>
            <a:off x="514004" y="1242650"/>
            <a:ext cx="573723" cy="206467"/>
          </a:xfrm>
          <a:prstGeom prst="rect">
            <a:avLst/>
          </a:prstGeom>
        </p:spPr>
        <p:txBody>
          <a:bodyPr vert="horz" wrap="square" lIns="0" tIns="6350" rIns="0" bIns="0" rtlCol="0">
            <a:spAutoFit/>
          </a:bodyPr>
          <a:lstStyle/>
          <a:p>
            <a:pPr marL="6350">
              <a:spcBef>
                <a:spcPts val="50"/>
              </a:spcBef>
            </a:pPr>
            <a:r>
              <a:rPr sz="1300" b="1" spc="-5" dirty="0">
                <a:solidFill>
                  <a:srgbClr val="FF00FF"/>
                </a:solidFill>
                <a:latin typeface="Lato"/>
                <a:cs typeface="Lato"/>
              </a:rPr>
              <a:t>Prompt</a:t>
            </a:r>
            <a:endParaRPr sz="1300">
              <a:latin typeface="Lato"/>
              <a:cs typeface="Lato"/>
            </a:endParaRPr>
          </a:p>
        </p:txBody>
      </p:sp>
      <p:sp>
        <p:nvSpPr>
          <p:cNvPr id="22" name="object 22">
            <a:extLst>
              <a:ext uri="{FF2B5EF4-FFF2-40B4-BE49-F238E27FC236}">
                <a16:creationId xmlns:a16="http://schemas.microsoft.com/office/drawing/2014/main" id="{4FD2285A-EB5D-4B41-FB93-D653934F3D8E}"/>
              </a:ext>
            </a:extLst>
          </p:cNvPr>
          <p:cNvSpPr txBox="1"/>
          <p:nvPr/>
        </p:nvSpPr>
        <p:spPr>
          <a:xfrm>
            <a:off x="5995505" y="1242660"/>
            <a:ext cx="878205" cy="206467"/>
          </a:xfrm>
          <a:prstGeom prst="rect">
            <a:avLst/>
          </a:prstGeom>
        </p:spPr>
        <p:txBody>
          <a:bodyPr vert="horz" wrap="square" lIns="0" tIns="6350" rIns="0" bIns="0" rtlCol="0">
            <a:spAutoFit/>
          </a:bodyPr>
          <a:lstStyle/>
          <a:p>
            <a:pPr marL="6350">
              <a:spcBef>
                <a:spcPts val="50"/>
              </a:spcBef>
            </a:pPr>
            <a:r>
              <a:rPr sz="1300" b="1" spc="-5" dirty="0">
                <a:solidFill>
                  <a:srgbClr val="FF00FF"/>
                </a:solidFill>
                <a:latin typeface="Lato"/>
                <a:cs typeface="Lato"/>
              </a:rPr>
              <a:t>Completion</a:t>
            </a:r>
            <a:endParaRPr sz="1300">
              <a:latin typeface="Lato"/>
              <a:cs typeface="Lato"/>
            </a:endParaRPr>
          </a:p>
        </p:txBody>
      </p:sp>
      <p:sp>
        <p:nvSpPr>
          <p:cNvPr id="23" name="object 23">
            <a:extLst>
              <a:ext uri="{FF2B5EF4-FFF2-40B4-BE49-F238E27FC236}">
                <a16:creationId xmlns:a16="http://schemas.microsoft.com/office/drawing/2014/main" id="{F0821BC6-2174-38EB-1A5A-B6D9462A041D}"/>
              </a:ext>
            </a:extLst>
          </p:cNvPr>
          <p:cNvSpPr txBox="1"/>
          <p:nvPr/>
        </p:nvSpPr>
        <p:spPr>
          <a:xfrm>
            <a:off x="2226618" y="1245680"/>
            <a:ext cx="487363" cy="206467"/>
          </a:xfrm>
          <a:prstGeom prst="rect">
            <a:avLst/>
          </a:prstGeom>
        </p:spPr>
        <p:txBody>
          <a:bodyPr vert="horz" wrap="square" lIns="0" tIns="6350" rIns="0" bIns="0" rtlCol="0">
            <a:spAutoFit/>
          </a:bodyPr>
          <a:lstStyle/>
          <a:p>
            <a:pPr marL="6350">
              <a:spcBef>
                <a:spcPts val="50"/>
              </a:spcBef>
            </a:pPr>
            <a:r>
              <a:rPr sz="1300" b="1" spc="-5" dirty="0">
                <a:solidFill>
                  <a:srgbClr val="FF00FF"/>
                </a:solidFill>
                <a:latin typeface="Lato"/>
                <a:cs typeface="Lato"/>
              </a:rPr>
              <a:t>Model</a:t>
            </a:r>
            <a:endParaRPr sz="1300">
              <a:latin typeface="Lato"/>
              <a:cs typeface="Lato"/>
            </a:endParaRPr>
          </a:p>
        </p:txBody>
      </p:sp>
    </p:spTree>
    <p:extLst>
      <p:ext uri="{BB962C8B-B14F-4D97-AF65-F5344CB8AC3E}">
        <p14:creationId xmlns:p14="http://schemas.microsoft.com/office/powerpoint/2010/main" val="76675172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40">
          <a:extLst>
            <a:ext uri="{FF2B5EF4-FFF2-40B4-BE49-F238E27FC236}">
              <a16:creationId xmlns:a16="http://schemas.microsoft.com/office/drawing/2014/main" id="{134426E9-386F-1422-86A8-275836AD92CB}"/>
            </a:ext>
          </a:extLst>
        </p:cNvPr>
        <p:cNvGrpSpPr/>
        <p:nvPr/>
      </p:nvGrpSpPr>
      <p:grpSpPr>
        <a:xfrm>
          <a:off x="0" y="0"/>
          <a:ext cx="0" cy="0"/>
          <a:chOff x="0" y="0"/>
          <a:chExt cx="0" cy="0"/>
        </a:xfrm>
      </p:grpSpPr>
      <p:sp>
        <p:nvSpPr>
          <p:cNvPr id="447" name="Google Shape;447;p7">
            <a:extLst>
              <a:ext uri="{FF2B5EF4-FFF2-40B4-BE49-F238E27FC236}">
                <a16:creationId xmlns:a16="http://schemas.microsoft.com/office/drawing/2014/main" id="{F9DB1762-7811-D4D6-4CC3-FE4E501A3CB1}"/>
              </a:ext>
            </a:extLst>
          </p:cNvPr>
          <p:cNvSpPr txBox="1">
            <a:spLocks noGrp="1"/>
          </p:cNvSpPr>
          <p:nvPr>
            <p:ph type="title"/>
          </p:nvPr>
        </p:nvSpPr>
        <p:spPr>
          <a:xfrm>
            <a:off x="753534" y="414736"/>
            <a:ext cx="7660224" cy="592798"/>
          </a:xfrm>
          <a:prstGeom prst="rect">
            <a:avLst/>
          </a:prstGeom>
          <a:noFill/>
          <a:ln>
            <a:noFill/>
          </a:ln>
        </p:spPr>
        <p:txBody>
          <a:bodyPr spcFirstLastPara="1" wrap="square" lIns="0" tIns="0" rIns="0" bIns="0" anchor="t" anchorCtr="0">
            <a:noAutofit/>
          </a:bodyPr>
          <a:lstStyle/>
          <a:p>
            <a:pPr>
              <a:lnSpc>
                <a:spcPct val="100000"/>
              </a:lnSpc>
            </a:pPr>
            <a:r>
              <a:rPr lang="pt-PT" sz="2700" dirty="0" err="1">
                <a:latin typeface="Inter"/>
                <a:ea typeface="Inter"/>
                <a:cs typeface="Inter"/>
                <a:sym typeface="Inter"/>
              </a:rPr>
              <a:t>Structured</a:t>
            </a:r>
            <a:r>
              <a:rPr lang="pt-PT" sz="2700" dirty="0">
                <a:latin typeface="Inter"/>
                <a:ea typeface="Inter"/>
                <a:cs typeface="Inter"/>
                <a:sym typeface="Inter"/>
              </a:rPr>
              <a:t> Outputs</a:t>
            </a:r>
            <a:endParaRPr sz="2700" dirty="0">
              <a:latin typeface="Inter ExtraBold"/>
              <a:ea typeface="Inter ExtraBold"/>
              <a:cs typeface="Inter ExtraBold"/>
              <a:sym typeface="Inter ExtraBold"/>
            </a:endParaRPr>
          </a:p>
        </p:txBody>
      </p:sp>
      <p:grpSp>
        <p:nvGrpSpPr>
          <p:cNvPr id="3" name="object 3">
            <a:extLst>
              <a:ext uri="{FF2B5EF4-FFF2-40B4-BE49-F238E27FC236}">
                <a16:creationId xmlns:a16="http://schemas.microsoft.com/office/drawing/2014/main" id="{561FB874-DEAF-6168-BDAA-9E09530DD3FB}"/>
              </a:ext>
            </a:extLst>
          </p:cNvPr>
          <p:cNvGrpSpPr/>
          <p:nvPr/>
        </p:nvGrpSpPr>
        <p:grpSpPr>
          <a:xfrm>
            <a:off x="427485" y="1477814"/>
            <a:ext cx="1562182" cy="3250949"/>
            <a:chOff x="736436" y="2695231"/>
            <a:chExt cx="5702935" cy="5181600"/>
          </a:xfrm>
        </p:grpSpPr>
        <p:sp>
          <p:nvSpPr>
            <p:cNvPr id="4" name="object 4">
              <a:extLst>
                <a:ext uri="{FF2B5EF4-FFF2-40B4-BE49-F238E27FC236}">
                  <a16:creationId xmlns:a16="http://schemas.microsoft.com/office/drawing/2014/main" id="{BD9AAEC3-B449-0BF2-F8E6-DE13B43136E5}"/>
                </a:ext>
              </a:extLst>
            </p:cNvPr>
            <p:cNvSpPr/>
            <p:nvPr/>
          </p:nvSpPr>
          <p:spPr>
            <a:xfrm>
              <a:off x="741198" y="2699994"/>
              <a:ext cx="5693410" cy="5172075"/>
            </a:xfrm>
            <a:custGeom>
              <a:avLst/>
              <a:gdLst/>
              <a:ahLst/>
              <a:cxnLst/>
              <a:rect l="l" t="t" r="r" b="b"/>
              <a:pathLst>
                <a:path w="5693410" h="5172075">
                  <a:moveTo>
                    <a:pt x="5693388" y="5171689"/>
                  </a:moveTo>
                  <a:lnTo>
                    <a:pt x="0" y="5171689"/>
                  </a:lnTo>
                  <a:lnTo>
                    <a:pt x="0" y="0"/>
                  </a:lnTo>
                  <a:lnTo>
                    <a:pt x="5693388" y="0"/>
                  </a:lnTo>
                  <a:lnTo>
                    <a:pt x="5693388" y="5171689"/>
                  </a:lnTo>
                  <a:close/>
                </a:path>
              </a:pathLst>
            </a:custGeom>
            <a:solidFill>
              <a:srgbClr val="EDEDED"/>
            </a:solidFill>
          </p:spPr>
          <p:txBody>
            <a:bodyPr wrap="square" lIns="0" tIns="0" rIns="0" bIns="0" rtlCol="0"/>
            <a:lstStyle/>
            <a:p>
              <a:endParaRPr sz="700"/>
            </a:p>
          </p:txBody>
        </p:sp>
        <p:sp>
          <p:nvSpPr>
            <p:cNvPr id="5" name="object 5">
              <a:extLst>
                <a:ext uri="{FF2B5EF4-FFF2-40B4-BE49-F238E27FC236}">
                  <a16:creationId xmlns:a16="http://schemas.microsoft.com/office/drawing/2014/main" id="{FC672441-3826-F9BB-B19D-82F72708762D}"/>
                </a:ext>
              </a:extLst>
            </p:cNvPr>
            <p:cNvSpPr/>
            <p:nvPr/>
          </p:nvSpPr>
          <p:spPr>
            <a:xfrm>
              <a:off x="741198" y="2699994"/>
              <a:ext cx="5693410" cy="5172075"/>
            </a:xfrm>
            <a:custGeom>
              <a:avLst/>
              <a:gdLst/>
              <a:ahLst/>
              <a:cxnLst/>
              <a:rect l="l" t="t" r="r" b="b"/>
              <a:pathLst>
                <a:path w="5693410" h="5172075">
                  <a:moveTo>
                    <a:pt x="0" y="0"/>
                  </a:moveTo>
                  <a:lnTo>
                    <a:pt x="5693388" y="0"/>
                  </a:lnTo>
                  <a:lnTo>
                    <a:pt x="5693388" y="5171689"/>
                  </a:lnTo>
                  <a:lnTo>
                    <a:pt x="0" y="5171689"/>
                  </a:lnTo>
                  <a:lnTo>
                    <a:pt x="0" y="0"/>
                  </a:lnTo>
                  <a:close/>
                </a:path>
              </a:pathLst>
            </a:custGeom>
            <a:ln w="9524">
              <a:solidFill>
                <a:srgbClr val="595959"/>
              </a:solidFill>
            </a:ln>
          </p:spPr>
          <p:txBody>
            <a:bodyPr wrap="square" lIns="0" tIns="0" rIns="0" bIns="0" rtlCol="0"/>
            <a:lstStyle/>
            <a:p>
              <a:endParaRPr sz="700"/>
            </a:p>
          </p:txBody>
        </p:sp>
      </p:grpSp>
      <p:sp>
        <p:nvSpPr>
          <p:cNvPr id="6" name="object 6">
            <a:extLst>
              <a:ext uri="{FF2B5EF4-FFF2-40B4-BE49-F238E27FC236}">
                <a16:creationId xmlns:a16="http://schemas.microsoft.com/office/drawing/2014/main" id="{7FEEDCCF-4E48-EA58-B88F-696DC38610D6}"/>
              </a:ext>
            </a:extLst>
          </p:cNvPr>
          <p:cNvSpPr txBox="1"/>
          <p:nvPr/>
        </p:nvSpPr>
        <p:spPr>
          <a:xfrm>
            <a:off x="579390" y="1807545"/>
            <a:ext cx="1248440" cy="1496564"/>
          </a:xfrm>
          <a:prstGeom prst="rect">
            <a:avLst/>
          </a:prstGeom>
        </p:spPr>
        <p:txBody>
          <a:bodyPr vert="horz" wrap="square" lIns="0" tIns="6350" rIns="0" bIns="0" rtlCol="0">
            <a:spAutoFit/>
          </a:bodyPr>
          <a:lstStyle/>
          <a:p>
            <a:r>
              <a:rPr lang="en-US" sz="1600" i="1" dirty="0">
                <a:solidFill>
                  <a:srgbClr val="0E0E0E"/>
                </a:solidFill>
                <a:effectLst/>
                <a:latin typeface=".SF NS"/>
              </a:rPr>
              <a:t>Please provide the ingredients for making pancakes in JSON format.</a:t>
            </a:r>
            <a:endParaRPr lang="en-US" sz="1600" dirty="0">
              <a:solidFill>
                <a:srgbClr val="0E0E0E"/>
              </a:solidFill>
              <a:effectLst/>
              <a:latin typeface=".SF NS"/>
            </a:endParaRPr>
          </a:p>
          <a:p>
            <a:pPr marL="6350" marR="2540">
              <a:spcBef>
                <a:spcPts val="50"/>
              </a:spcBef>
            </a:pPr>
            <a:endParaRPr sz="1600" dirty="0">
              <a:latin typeface="Courier New"/>
              <a:cs typeface="Courier New"/>
            </a:endParaRPr>
          </a:p>
        </p:txBody>
      </p:sp>
      <p:grpSp>
        <p:nvGrpSpPr>
          <p:cNvPr id="9" name="object 9">
            <a:extLst>
              <a:ext uri="{FF2B5EF4-FFF2-40B4-BE49-F238E27FC236}">
                <a16:creationId xmlns:a16="http://schemas.microsoft.com/office/drawing/2014/main" id="{79610AE5-3179-7C47-4DC8-6CDB1F9E7A11}"/>
              </a:ext>
            </a:extLst>
          </p:cNvPr>
          <p:cNvGrpSpPr/>
          <p:nvPr/>
        </p:nvGrpSpPr>
        <p:grpSpPr>
          <a:xfrm>
            <a:off x="2175125" y="1480196"/>
            <a:ext cx="1474470" cy="1471295"/>
            <a:chOff x="7595072" y="2693982"/>
            <a:chExt cx="2948940" cy="2942590"/>
          </a:xfrm>
        </p:grpSpPr>
        <p:sp>
          <p:nvSpPr>
            <p:cNvPr id="10" name="object 10">
              <a:extLst>
                <a:ext uri="{FF2B5EF4-FFF2-40B4-BE49-F238E27FC236}">
                  <a16:creationId xmlns:a16="http://schemas.microsoft.com/office/drawing/2014/main" id="{F3CBB200-641A-D14F-6F7A-0E00D7D7BBA6}"/>
                </a:ext>
              </a:extLst>
            </p:cNvPr>
            <p:cNvSpPr/>
            <p:nvPr/>
          </p:nvSpPr>
          <p:spPr>
            <a:xfrm>
              <a:off x="7599834" y="2698744"/>
              <a:ext cx="2939415" cy="2933065"/>
            </a:xfrm>
            <a:custGeom>
              <a:avLst/>
              <a:gdLst/>
              <a:ahLst/>
              <a:cxnLst/>
              <a:rect l="l" t="t" r="r" b="b"/>
              <a:pathLst>
                <a:path w="2939415" h="2933065">
                  <a:moveTo>
                    <a:pt x="1469397" y="2932794"/>
                  </a:moveTo>
                  <a:lnTo>
                    <a:pt x="1420894" y="2932010"/>
                  </a:lnTo>
                  <a:lnTo>
                    <a:pt x="1372784" y="2929675"/>
                  </a:lnTo>
                  <a:lnTo>
                    <a:pt x="1325091" y="2925812"/>
                  </a:lnTo>
                  <a:lnTo>
                    <a:pt x="1277839" y="2920446"/>
                  </a:lnTo>
                  <a:lnTo>
                    <a:pt x="1231053" y="2913601"/>
                  </a:lnTo>
                  <a:lnTo>
                    <a:pt x="1184757" y="2905301"/>
                  </a:lnTo>
                  <a:lnTo>
                    <a:pt x="1138975" y="2895571"/>
                  </a:lnTo>
                  <a:lnTo>
                    <a:pt x="1093731" y="2884434"/>
                  </a:lnTo>
                  <a:lnTo>
                    <a:pt x="1049049" y="2871914"/>
                  </a:lnTo>
                  <a:lnTo>
                    <a:pt x="1004954" y="2858036"/>
                  </a:lnTo>
                  <a:lnTo>
                    <a:pt x="961470" y="2842824"/>
                  </a:lnTo>
                  <a:lnTo>
                    <a:pt x="918621" y="2826302"/>
                  </a:lnTo>
                  <a:lnTo>
                    <a:pt x="876431" y="2808494"/>
                  </a:lnTo>
                  <a:lnTo>
                    <a:pt x="834924" y="2789425"/>
                  </a:lnTo>
                  <a:lnTo>
                    <a:pt x="794125" y="2769118"/>
                  </a:lnTo>
                  <a:lnTo>
                    <a:pt x="754058" y="2747598"/>
                  </a:lnTo>
                  <a:lnTo>
                    <a:pt x="714746" y="2724888"/>
                  </a:lnTo>
                  <a:lnTo>
                    <a:pt x="676215" y="2701013"/>
                  </a:lnTo>
                  <a:lnTo>
                    <a:pt x="638489" y="2675998"/>
                  </a:lnTo>
                  <a:lnTo>
                    <a:pt x="601591" y="2649865"/>
                  </a:lnTo>
                  <a:lnTo>
                    <a:pt x="565545" y="2622640"/>
                  </a:lnTo>
                  <a:lnTo>
                    <a:pt x="530377" y="2594347"/>
                  </a:lnTo>
                  <a:lnTo>
                    <a:pt x="496110" y="2565009"/>
                  </a:lnTo>
                  <a:lnTo>
                    <a:pt x="462769" y="2534652"/>
                  </a:lnTo>
                  <a:lnTo>
                    <a:pt x="430377" y="2503298"/>
                  </a:lnTo>
                  <a:lnTo>
                    <a:pt x="398959" y="2470972"/>
                  </a:lnTo>
                  <a:lnTo>
                    <a:pt x="368539" y="2437699"/>
                  </a:lnTo>
                  <a:lnTo>
                    <a:pt x="339141" y="2403502"/>
                  </a:lnTo>
                  <a:lnTo>
                    <a:pt x="310789" y="2368405"/>
                  </a:lnTo>
                  <a:lnTo>
                    <a:pt x="283509" y="2332434"/>
                  </a:lnTo>
                  <a:lnTo>
                    <a:pt x="257323" y="2295611"/>
                  </a:lnTo>
                  <a:lnTo>
                    <a:pt x="232256" y="2257961"/>
                  </a:lnTo>
                  <a:lnTo>
                    <a:pt x="208332" y="2219509"/>
                  </a:lnTo>
                  <a:lnTo>
                    <a:pt x="185576" y="2180278"/>
                  </a:lnTo>
                  <a:lnTo>
                    <a:pt x="164011" y="2140293"/>
                  </a:lnTo>
                  <a:lnTo>
                    <a:pt x="143663" y="2099577"/>
                  </a:lnTo>
                  <a:lnTo>
                    <a:pt x="124554" y="2058155"/>
                  </a:lnTo>
                  <a:lnTo>
                    <a:pt x="106710" y="2016051"/>
                  </a:lnTo>
                  <a:lnTo>
                    <a:pt x="90154" y="1973289"/>
                  </a:lnTo>
                  <a:lnTo>
                    <a:pt x="74911" y="1929893"/>
                  </a:lnTo>
                  <a:lnTo>
                    <a:pt x="61004" y="1885888"/>
                  </a:lnTo>
                  <a:lnTo>
                    <a:pt x="48459" y="1841298"/>
                  </a:lnTo>
                  <a:lnTo>
                    <a:pt x="37299" y="1796146"/>
                  </a:lnTo>
                  <a:lnTo>
                    <a:pt x="27548" y="1750457"/>
                  </a:lnTo>
                  <a:lnTo>
                    <a:pt x="19231" y="1704255"/>
                  </a:lnTo>
                  <a:lnTo>
                    <a:pt x="12373" y="1657564"/>
                  </a:lnTo>
                  <a:lnTo>
                    <a:pt x="6996" y="1610409"/>
                  </a:lnTo>
                  <a:lnTo>
                    <a:pt x="3125" y="1562813"/>
                  </a:lnTo>
                  <a:lnTo>
                    <a:pt x="785" y="1514801"/>
                  </a:lnTo>
                  <a:lnTo>
                    <a:pt x="0" y="1466397"/>
                  </a:lnTo>
                  <a:lnTo>
                    <a:pt x="785" y="1417992"/>
                  </a:lnTo>
                  <a:lnTo>
                    <a:pt x="3125" y="1369980"/>
                  </a:lnTo>
                  <a:lnTo>
                    <a:pt x="6996" y="1322384"/>
                  </a:lnTo>
                  <a:lnTo>
                    <a:pt x="12373" y="1275229"/>
                  </a:lnTo>
                  <a:lnTo>
                    <a:pt x="19231" y="1228538"/>
                  </a:lnTo>
                  <a:lnTo>
                    <a:pt x="27548" y="1182336"/>
                  </a:lnTo>
                  <a:lnTo>
                    <a:pt x="37299" y="1136647"/>
                  </a:lnTo>
                  <a:lnTo>
                    <a:pt x="48459" y="1091496"/>
                  </a:lnTo>
                  <a:lnTo>
                    <a:pt x="61004" y="1046905"/>
                  </a:lnTo>
                  <a:lnTo>
                    <a:pt x="74911" y="1002900"/>
                  </a:lnTo>
                  <a:lnTo>
                    <a:pt x="90154" y="959504"/>
                  </a:lnTo>
                  <a:lnTo>
                    <a:pt x="106710" y="916742"/>
                  </a:lnTo>
                  <a:lnTo>
                    <a:pt x="124554" y="874638"/>
                  </a:lnTo>
                  <a:lnTo>
                    <a:pt x="143663" y="833216"/>
                  </a:lnTo>
                  <a:lnTo>
                    <a:pt x="164058" y="792415"/>
                  </a:lnTo>
                  <a:lnTo>
                    <a:pt x="185576" y="752515"/>
                  </a:lnTo>
                  <a:lnTo>
                    <a:pt x="208332" y="713284"/>
                  </a:lnTo>
                  <a:lnTo>
                    <a:pt x="232256" y="674832"/>
                  </a:lnTo>
                  <a:lnTo>
                    <a:pt x="257323" y="637182"/>
                  </a:lnTo>
                  <a:lnTo>
                    <a:pt x="283509" y="600360"/>
                  </a:lnTo>
                  <a:lnTo>
                    <a:pt x="310789" y="564388"/>
                  </a:lnTo>
                  <a:lnTo>
                    <a:pt x="339141" y="529292"/>
                  </a:lnTo>
                  <a:lnTo>
                    <a:pt x="368539" y="495095"/>
                  </a:lnTo>
                  <a:lnTo>
                    <a:pt x="398959" y="461821"/>
                  </a:lnTo>
                  <a:lnTo>
                    <a:pt x="430377" y="429496"/>
                  </a:lnTo>
                  <a:lnTo>
                    <a:pt x="462769" y="398142"/>
                  </a:lnTo>
                  <a:lnTo>
                    <a:pt x="496110" y="367784"/>
                  </a:lnTo>
                  <a:lnTo>
                    <a:pt x="530377" y="338446"/>
                  </a:lnTo>
                  <a:lnTo>
                    <a:pt x="565545" y="310153"/>
                  </a:lnTo>
                  <a:lnTo>
                    <a:pt x="601591" y="282928"/>
                  </a:lnTo>
                  <a:lnTo>
                    <a:pt x="638489" y="256795"/>
                  </a:lnTo>
                  <a:lnTo>
                    <a:pt x="676215" y="231780"/>
                  </a:lnTo>
                  <a:lnTo>
                    <a:pt x="714746" y="207905"/>
                  </a:lnTo>
                  <a:lnTo>
                    <a:pt x="754058" y="185196"/>
                  </a:lnTo>
                  <a:lnTo>
                    <a:pt x="794125" y="163675"/>
                  </a:lnTo>
                  <a:lnTo>
                    <a:pt x="834924" y="143368"/>
                  </a:lnTo>
                  <a:lnTo>
                    <a:pt x="876431" y="124299"/>
                  </a:lnTo>
                  <a:lnTo>
                    <a:pt x="918621" y="106491"/>
                  </a:lnTo>
                  <a:lnTo>
                    <a:pt x="961470" y="89969"/>
                  </a:lnTo>
                  <a:lnTo>
                    <a:pt x="1004954" y="74757"/>
                  </a:lnTo>
                  <a:lnTo>
                    <a:pt x="1049049" y="60879"/>
                  </a:lnTo>
                  <a:lnTo>
                    <a:pt x="1093731" y="48360"/>
                  </a:lnTo>
                  <a:lnTo>
                    <a:pt x="1138975" y="37222"/>
                  </a:lnTo>
                  <a:lnTo>
                    <a:pt x="1184757" y="27492"/>
                  </a:lnTo>
                  <a:lnTo>
                    <a:pt x="1231053" y="19192"/>
                  </a:lnTo>
                  <a:lnTo>
                    <a:pt x="1277839" y="12347"/>
                  </a:lnTo>
                  <a:lnTo>
                    <a:pt x="1325091" y="6981"/>
                  </a:lnTo>
                  <a:lnTo>
                    <a:pt x="1372784" y="3119"/>
                  </a:lnTo>
                  <a:lnTo>
                    <a:pt x="1420894" y="783"/>
                  </a:lnTo>
                  <a:lnTo>
                    <a:pt x="1469397" y="0"/>
                  </a:lnTo>
                  <a:lnTo>
                    <a:pt x="1520130" y="873"/>
                  </a:lnTo>
                  <a:lnTo>
                    <a:pt x="1570641" y="3482"/>
                  </a:lnTo>
                  <a:lnTo>
                    <a:pt x="1620891" y="7810"/>
                  </a:lnTo>
                  <a:lnTo>
                    <a:pt x="1670838" y="13840"/>
                  </a:lnTo>
                  <a:lnTo>
                    <a:pt x="1720442" y="21555"/>
                  </a:lnTo>
                  <a:lnTo>
                    <a:pt x="1769663" y="30938"/>
                  </a:lnTo>
                  <a:lnTo>
                    <a:pt x="1818459" y="41974"/>
                  </a:lnTo>
                  <a:lnTo>
                    <a:pt x="1866790" y="54644"/>
                  </a:lnTo>
                  <a:lnTo>
                    <a:pt x="1914616" y="68933"/>
                  </a:lnTo>
                  <a:lnTo>
                    <a:pt x="1961897" y="84823"/>
                  </a:lnTo>
                  <a:lnTo>
                    <a:pt x="2008590" y="102298"/>
                  </a:lnTo>
                  <a:lnTo>
                    <a:pt x="2054657" y="121341"/>
                  </a:lnTo>
                  <a:lnTo>
                    <a:pt x="2100057" y="141934"/>
                  </a:lnTo>
                  <a:lnTo>
                    <a:pt x="2144748" y="164063"/>
                  </a:lnTo>
                  <a:lnTo>
                    <a:pt x="2188691" y="187709"/>
                  </a:lnTo>
                  <a:lnTo>
                    <a:pt x="2231845" y="212855"/>
                  </a:lnTo>
                  <a:lnTo>
                    <a:pt x="2274169" y="239486"/>
                  </a:lnTo>
                  <a:lnTo>
                    <a:pt x="2315623" y="267585"/>
                  </a:lnTo>
                  <a:lnTo>
                    <a:pt x="2356166" y="297133"/>
                  </a:lnTo>
                  <a:lnTo>
                    <a:pt x="2395758" y="328116"/>
                  </a:lnTo>
                  <a:lnTo>
                    <a:pt x="2434358" y="360515"/>
                  </a:lnTo>
                  <a:lnTo>
                    <a:pt x="2471925" y="394315"/>
                  </a:lnTo>
                  <a:lnTo>
                    <a:pt x="2508420" y="429499"/>
                  </a:lnTo>
                  <a:lnTo>
                    <a:pt x="2543676" y="465917"/>
                  </a:lnTo>
                  <a:lnTo>
                    <a:pt x="2577546" y="503406"/>
                  </a:lnTo>
                  <a:lnTo>
                    <a:pt x="2610013" y="541926"/>
                  </a:lnTo>
                  <a:lnTo>
                    <a:pt x="2641060" y="581435"/>
                  </a:lnTo>
                  <a:lnTo>
                    <a:pt x="2670669" y="621894"/>
                  </a:lnTo>
                  <a:lnTo>
                    <a:pt x="2698825" y="663262"/>
                  </a:lnTo>
                  <a:lnTo>
                    <a:pt x="2725511" y="705498"/>
                  </a:lnTo>
                  <a:lnTo>
                    <a:pt x="2750709" y="748563"/>
                  </a:lnTo>
                  <a:lnTo>
                    <a:pt x="2774445" y="792501"/>
                  </a:lnTo>
                  <a:lnTo>
                    <a:pt x="2796576" y="837014"/>
                  </a:lnTo>
                  <a:lnTo>
                    <a:pt x="2817211" y="882320"/>
                  </a:lnTo>
                  <a:lnTo>
                    <a:pt x="2836292" y="928293"/>
                  </a:lnTo>
                  <a:lnTo>
                    <a:pt x="2853802" y="974891"/>
                  </a:lnTo>
                  <a:lnTo>
                    <a:pt x="2869724" y="1022075"/>
                  </a:lnTo>
                  <a:lnTo>
                    <a:pt x="2884041" y="1069803"/>
                  </a:lnTo>
                  <a:lnTo>
                    <a:pt x="2896737" y="1118036"/>
                  </a:lnTo>
                  <a:lnTo>
                    <a:pt x="2907794" y="1166734"/>
                  </a:lnTo>
                  <a:lnTo>
                    <a:pt x="2917196" y="1215854"/>
                  </a:lnTo>
                  <a:lnTo>
                    <a:pt x="2924927" y="1265358"/>
                  </a:lnTo>
                  <a:lnTo>
                    <a:pt x="2930968" y="1315205"/>
                  </a:lnTo>
                  <a:lnTo>
                    <a:pt x="2935305" y="1365354"/>
                  </a:lnTo>
                  <a:lnTo>
                    <a:pt x="2937919" y="1415765"/>
                  </a:lnTo>
                  <a:lnTo>
                    <a:pt x="2938794" y="1466397"/>
                  </a:lnTo>
                  <a:lnTo>
                    <a:pt x="2938008" y="1514801"/>
                  </a:lnTo>
                  <a:lnTo>
                    <a:pt x="2935668" y="1562813"/>
                  </a:lnTo>
                  <a:lnTo>
                    <a:pt x="2931798" y="1610409"/>
                  </a:lnTo>
                  <a:lnTo>
                    <a:pt x="2926421" y="1657564"/>
                  </a:lnTo>
                  <a:lnTo>
                    <a:pt x="2919562" y="1704255"/>
                  </a:lnTo>
                  <a:lnTo>
                    <a:pt x="2911245" y="1750457"/>
                  </a:lnTo>
                  <a:lnTo>
                    <a:pt x="2901494" y="1796146"/>
                  </a:lnTo>
                  <a:lnTo>
                    <a:pt x="2890334" y="1841298"/>
                  </a:lnTo>
                  <a:lnTo>
                    <a:pt x="2877789" y="1885888"/>
                  </a:lnTo>
                  <a:lnTo>
                    <a:pt x="2863883" y="1929893"/>
                  </a:lnTo>
                  <a:lnTo>
                    <a:pt x="2848639" y="1973289"/>
                  </a:lnTo>
                  <a:lnTo>
                    <a:pt x="2832083" y="2016051"/>
                  </a:lnTo>
                  <a:lnTo>
                    <a:pt x="2814239" y="2058155"/>
                  </a:lnTo>
                  <a:lnTo>
                    <a:pt x="2795130" y="2099577"/>
                  </a:lnTo>
                  <a:lnTo>
                    <a:pt x="2774782" y="2140293"/>
                  </a:lnTo>
                  <a:lnTo>
                    <a:pt x="2753217" y="2180278"/>
                  </a:lnTo>
                  <a:lnTo>
                    <a:pt x="2730461" y="2219509"/>
                  </a:lnTo>
                  <a:lnTo>
                    <a:pt x="2706537" y="2257961"/>
                  </a:lnTo>
                  <a:lnTo>
                    <a:pt x="2681471" y="2295611"/>
                  </a:lnTo>
                  <a:lnTo>
                    <a:pt x="2655285" y="2332434"/>
                  </a:lnTo>
                  <a:lnTo>
                    <a:pt x="2628004" y="2368405"/>
                  </a:lnTo>
                  <a:lnTo>
                    <a:pt x="2599652" y="2403502"/>
                  </a:lnTo>
                  <a:lnTo>
                    <a:pt x="2570255" y="2437699"/>
                  </a:lnTo>
                  <a:lnTo>
                    <a:pt x="2539835" y="2470972"/>
                  </a:lnTo>
                  <a:lnTo>
                    <a:pt x="2508416" y="2503298"/>
                  </a:lnTo>
                  <a:lnTo>
                    <a:pt x="2476024" y="2534652"/>
                  </a:lnTo>
                  <a:lnTo>
                    <a:pt x="2442683" y="2565009"/>
                  </a:lnTo>
                  <a:lnTo>
                    <a:pt x="2408416" y="2594347"/>
                  </a:lnTo>
                  <a:lnTo>
                    <a:pt x="2373248" y="2622640"/>
                  </a:lnTo>
                  <a:lnTo>
                    <a:pt x="2337202" y="2649865"/>
                  </a:lnTo>
                  <a:lnTo>
                    <a:pt x="2300304" y="2675998"/>
                  </a:lnTo>
                  <a:lnTo>
                    <a:pt x="2262578" y="2701013"/>
                  </a:lnTo>
                  <a:lnTo>
                    <a:pt x="2224047" y="2724888"/>
                  </a:lnTo>
                  <a:lnTo>
                    <a:pt x="2184735" y="2747598"/>
                  </a:lnTo>
                  <a:lnTo>
                    <a:pt x="2144668" y="2769118"/>
                  </a:lnTo>
                  <a:lnTo>
                    <a:pt x="2103869" y="2789425"/>
                  </a:lnTo>
                  <a:lnTo>
                    <a:pt x="2062362" y="2808494"/>
                  </a:lnTo>
                  <a:lnTo>
                    <a:pt x="2020172" y="2826302"/>
                  </a:lnTo>
                  <a:lnTo>
                    <a:pt x="1977323" y="2842824"/>
                  </a:lnTo>
                  <a:lnTo>
                    <a:pt x="1933839" y="2858036"/>
                  </a:lnTo>
                  <a:lnTo>
                    <a:pt x="1889744" y="2871914"/>
                  </a:lnTo>
                  <a:lnTo>
                    <a:pt x="1845062" y="2884434"/>
                  </a:lnTo>
                  <a:lnTo>
                    <a:pt x="1799818" y="2895571"/>
                  </a:lnTo>
                  <a:lnTo>
                    <a:pt x="1754036" y="2905301"/>
                  </a:lnTo>
                  <a:lnTo>
                    <a:pt x="1707740" y="2913601"/>
                  </a:lnTo>
                  <a:lnTo>
                    <a:pt x="1660954" y="2920446"/>
                  </a:lnTo>
                  <a:lnTo>
                    <a:pt x="1613702" y="2925812"/>
                  </a:lnTo>
                  <a:lnTo>
                    <a:pt x="1566010" y="2929675"/>
                  </a:lnTo>
                  <a:lnTo>
                    <a:pt x="1517900" y="2932010"/>
                  </a:lnTo>
                  <a:lnTo>
                    <a:pt x="1469397" y="2932794"/>
                  </a:lnTo>
                  <a:close/>
                </a:path>
              </a:pathLst>
            </a:custGeom>
            <a:solidFill>
              <a:srgbClr val="D699FF"/>
            </a:solidFill>
          </p:spPr>
          <p:txBody>
            <a:bodyPr wrap="square" lIns="0" tIns="0" rIns="0" bIns="0" rtlCol="0"/>
            <a:lstStyle/>
            <a:p>
              <a:endParaRPr sz="700"/>
            </a:p>
          </p:txBody>
        </p:sp>
        <p:sp>
          <p:nvSpPr>
            <p:cNvPr id="11" name="object 11">
              <a:extLst>
                <a:ext uri="{FF2B5EF4-FFF2-40B4-BE49-F238E27FC236}">
                  <a16:creationId xmlns:a16="http://schemas.microsoft.com/office/drawing/2014/main" id="{7689BEEE-4F0F-B962-C18F-B8D90E0F9082}"/>
                </a:ext>
              </a:extLst>
            </p:cNvPr>
            <p:cNvSpPr/>
            <p:nvPr/>
          </p:nvSpPr>
          <p:spPr>
            <a:xfrm>
              <a:off x="7599834" y="2698744"/>
              <a:ext cx="2939415" cy="2933065"/>
            </a:xfrm>
            <a:custGeom>
              <a:avLst/>
              <a:gdLst/>
              <a:ahLst/>
              <a:cxnLst/>
              <a:rect l="l" t="t" r="r" b="b"/>
              <a:pathLst>
                <a:path w="2939415" h="2933065">
                  <a:moveTo>
                    <a:pt x="0" y="1466397"/>
                  </a:moveTo>
                  <a:lnTo>
                    <a:pt x="785" y="1417992"/>
                  </a:lnTo>
                  <a:lnTo>
                    <a:pt x="3125" y="1369980"/>
                  </a:lnTo>
                  <a:lnTo>
                    <a:pt x="6996" y="1322384"/>
                  </a:lnTo>
                  <a:lnTo>
                    <a:pt x="12373" y="1275229"/>
                  </a:lnTo>
                  <a:lnTo>
                    <a:pt x="19231" y="1228538"/>
                  </a:lnTo>
                  <a:lnTo>
                    <a:pt x="27548" y="1182336"/>
                  </a:lnTo>
                  <a:lnTo>
                    <a:pt x="37299" y="1136647"/>
                  </a:lnTo>
                  <a:lnTo>
                    <a:pt x="48459" y="1091496"/>
                  </a:lnTo>
                  <a:lnTo>
                    <a:pt x="61004" y="1046905"/>
                  </a:lnTo>
                  <a:lnTo>
                    <a:pt x="74911" y="1002900"/>
                  </a:lnTo>
                  <a:lnTo>
                    <a:pt x="90154" y="959504"/>
                  </a:lnTo>
                  <a:lnTo>
                    <a:pt x="106710" y="916742"/>
                  </a:lnTo>
                  <a:lnTo>
                    <a:pt x="124554" y="874638"/>
                  </a:lnTo>
                  <a:lnTo>
                    <a:pt x="143663" y="833216"/>
                  </a:lnTo>
                  <a:lnTo>
                    <a:pt x="164011" y="792501"/>
                  </a:lnTo>
                  <a:lnTo>
                    <a:pt x="185576" y="752515"/>
                  </a:lnTo>
                  <a:lnTo>
                    <a:pt x="208332" y="713284"/>
                  </a:lnTo>
                  <a:lnTo>
                    <a:pt x="232256" y="674832"/>
                  </a:lnTo>
                  <a:lnTo>
                    <a:pt x="257323" y="637182"/>
                  </a:lnTo>
                  <a:lnTo>
                    <a:pt x="283509" y="600359"/>
                  </a:lnTo>
                  <a:lnTo>
                    <a:pt x="310789" y="564388"/>
                  </a:lnTo>
                  <a:lnTo>
                    <a:pt x="339141" y="529292"/>
                  </a:lnTo>
                  <a:lnTo>
                    <a:pt x="368539" y="495095"/>
                  </a:lnTo>
                  <a:lnTo>
                    <a:pt x="398959" y="461821"/>
                  </a:lnTo>
                  <a:lnTo>
                    <a:pt x="430377" y="429496"/>
                  </a:lnTo>
                  <a:lnTo>
                    <a:pt x="462769" y="398142"/>
                  </a:lnTo>
                  <a:lnTo>
                    <a:pt x="496110" y="367784"/>
                  </a:lnTo>
                  <a:lnTo>
                    <a:pt x="530377" y="338446"/>
                  </a:lnTo>
                  <a:lnTo>
                    <a:pt x="565545" y="310153"/>
                  </a:lnTo>
                  <a:lnTo>
                    <a:pt x="601591" y="282928"/>
                  </a:lnTo>
                  <a:lnTo>
                    <a:pt x="638489" y="256795"/>
                  </a:lnTo>
                  <a:lnTo>
                    <a:pt x="676215" y="231780"/>
                  </a:lnTo>
                  <a:lnTo>
                    <a:pt x="714746" y="207905"/>
                  </a:lnTo>
                  <a:lnTo>
                    <a:pt x="754058" y="185196"/>
                  </a:lnTo>
                  <a:lnTo>
                    <a:pt x="794125" y="163675"/>
                  </a:lnTo>
                  <a:lnTo>
                    <a:pt x="834924" y="143368"/>
                  </a:lnTo>
                  <a:lnTo>
                    <a:pt x="876431" y="124299"/>
                  </a:lnTo>
                  <a:lnTo>
                    <a:pt x="918621" y="106491"/>
                  </a:lnTo>
                  <a:lnTo>
                    <a:pt x="961470" y="89969"/>
                  </a:lnTo>
                  <a:lnTo>
                    <a:pt x="1004954" y="74757"/>
                  </a:lnTo>
                  <a:lnTo>
                    <a:pt x="1049049" y="60879"/>
                  </a:lnTo>
                  <a:lnTo>
                    <a:pt x="1093731" y="48360"/>
                  </a:lnTo>
                  <a:lnTo>
                    <a:pt x="1138975" y="37222"/>
                  </a:lnTo>
                  <a:lnTo>
                    <a:pt x="1184757" y="27492"/>
                  </a:lnTo>
                  <a:lnTo>
                    <a:pt x="1231053" y="19192"/>
                  </a:lnTo>
                  <a:lnTo>
                    <a:pt x="1277839" y="12347"/>
                  </a:lnTo>
                  <a:lnTo>
                    <a:pt x="1325091" y="6981"/>
                  </a:lnTo>
                  <a:lnTo>
                    <a:pt x="1372784" y="3119"/>
                  </a:lnTo>
                  <a:lnTo>
                    <a:pt x="1420894" y="783"/>
                  </a:lnTo>
                  <a:lnTo>
                    <a:pt x="1469397" y="0"/>
                  </a:lnTo>
                  <a:lnTo>
                    <a:pt x="1520130" y="873"/>
                  </a:lnTo>
                  <a:lnTo>
                    <a:pt x="1570641" y="3482"/>
                  </a:lnTo>
                  <a:lnTo>
                    <a:pt x="1620891" y="7810"/>
                  </a:lnTo>
                  <a:lnTo>
                    <a:pt x="1670838" y="13840"/>
                  </a:lnTo>
                  <a:lnTo>
                    <a:pt x="1720442" y="21555"/>
                  </a:lnTo>
                  <a:lnTo>
                    <a:pt x="1769662" y="30938"/>
                  </a:lnTo>
                  <a:lnTo>
                    <a:pt x="1818459" y="41974"/>
                  </a:lnTo>
                  <a:lnTo>
                    <a:pt x="1866790" y="54644"/>
                  </a:lnTo>
                  <a:lnTo>
                    <a:pt x="1914616" y="68933"/>
                  </a:lnTo>
                  <a:lnTo>
                    <a:pt x="1961896" y="84823"/>
                  </a:lnTo>
                  <a:lnTo>
                    <a:pt x="2008590" y="102298"/>
                  </a:lnTo>
                  <a:lnTo>
                    <a:pt x="2054657" y="121341"/>
                  </a:lnTo>
                  <a:lnTo>
                    <a:pt x="2100057" y="141934"/>
                  </a:lnTo>
                  <a:lnTo>
                    <a:pt x="2144748" y="164063"/>
                  </a:lnTo>
                  <a:lnTo>
                    <a:pt x="2188691" y="187709"/>
                  </a:lnTo>
                  <a:lnTo>
                    <a:pt x="2231845" y="212855"/>
                  </a:lnTo>
                  <a:lnTo>
                    <a:pt x="2274169" y="239486"/>
                  </a:lnTo>
                  <a:lnTo>
                    <a:pt x="2315623" y="267585"/>
                  </a:lnTo>
                  <a:lnTo>
                    <a:pt x="2356166" y="297133"/>
                  </a:lnTo>
                  <a:lnTo>
                    <a:pt x="2395758" y="328116"/>
                  </a:lnTo>
                  <a:lnTo>
                    <a:pt x="2434357" y="360515"/>
                  </a:lnTo>
                  <a:lnTo>
                    <a:pt x="2471925" y="394315"/>
                  </a:lnTo>
                  <a:lnTo>
                    <a:pt x="2508419" y="429499"/>
                  </a:lnTo>
                  <a:lnTo>
                    <a:pt x="2543676" y="465917"/>
                  </a:lnTo>
                  <a:lnTo>
                    <a:pt x="2577546" y="503406"/>
                  </a:lnTo>
                  <a:lnTo>
                    <a:pt x="2610013" y="541926"/>
                  </a:lnTo>
                  <a:lnTo>
                    <a:pt x="2641060" y="581435"/>
                  </a:lnTo>
                  <a:lnTo>
                    <a:pt x="2670669" y="621894"/>
                  </a:lnTo>
                  <a:lnTo>
                    <a:pt x="2698825" y="663262"/>
                  </a:lnTo>
                  <a:lnTo>
                    <a:pt x="2725510" y="705498"/>
                  </a:lnTo>
                  <a:lnTo>
                    <a:pt x="2750709" y="748563"/>
                  </a:lnTo>
                  <a:lnTo>
                    <a:pt x="2774402" y="792415"/>
                  </a:lnTo>
                  <a:lnTo>
                    <a:pt x="2796576" y="837014"/>
                  </a:lnTo>
                  <a:lnTo>
                    <a:pt x="2817211" y="882320"/>
                  </a:lnTo>
                  <a:lnTo>
                    <a:pt x="2836292" y="928293"/>
                  </a:lnTo>
                  <a:lnTo>
                    <a:pt x="2853802" y="974891"/>
                  </a:lnTo>
                  <a:lnTo>
                    <a:pt x="2869724" y="1022075"/>
                  </a:lnTo>
                  <a:lnTo>
                    <a:pt x="2884041" y="1069803"/>
                  </a:lnTo>
                  <a:lnTo>
                    <a:pt x="2896737" y="1118036"/>
                  </a:lnTo>
                  <a:lnTo>
                    <a:pt x="2907794" y="1166734"/>
                  </a:lnTo>
                  <a:lnTo>
                    <a:pt x="2917196" y="1215854"/>
                  </a:lnTo>
                  <a:lnTo>
                    <a:pt x="2924926" y="1265358"/>
                  </a:lnTo>
                  <a:lnTo>
                    <a:pt x="2930968" y="1315205"/>
                  </a:lnTo>
                  <a:lnTo>
                    <a:pt x="2935304" y="1365354"/>
                  </a:lnTo>
                  <a:lnTo>
                    <a:pt x="2937918" y="1415764"/>
                  </a:lnTo>
                  <a:lnTo>
                    <a:pt x="2938794" y="1466397"/>
                  </a:lnTo>
                  <a:lnTo>
                    <a:pt x="2938008" y="1514801"/>
                  </a:lnTo>
                  <a:lnTo>
                    <a:pt x="2935668" y="1562813"/>
                  </a:lnTo>
                  <a:lnTo>
                    <a:pt x="2931797" y="1610409"/>
                  </a:lnTo>
                  <a:lnTo>
                    <a:pt x="2926421" y="1657564"/>
                  </a:lnTo>
                  <a:lnTo>
                    <a:pt x="2919562" y="1704255"/>
                  </a:lnTo>
                  <a:lnTo>
                    <a:pt x="2911245" y="1750457"/>
                  </a:lnTo>
                  <a:lnTo>
                    <a:pt x="2901494" y="1796146"/>
                  </a:lnTo>
                  <a:lnTo>
                    <a:pt x="2890334" y="1841298"/>
                  </a:lnTo>
                  <a:lnTo>
                    <a:pt x="2877789" y="1885888"/>
                  </a:lnTo>
                  <a:lnTo>
                    <a:pt x="2863883" y="1929893"/>
                  </a:lnTo>
                  <a:lnTo>
                    <a:pt x="2848639" y="1973289"/>
                  </a:lnTo>
                  <a:lnTo>
                    <a:pt x="2832083" y="2016051"/>
                  </a:lnTo>
                  <a:lnTo>
                    <a:pt x="2814239" y="2058155"/>
                  </a:lnTo>
                  <a:lnTo>
                    <a:pt x="2795130" y="2099577"/>
                  </a:lnTo>
                  <a:lnTo>
                    <a:pt x="2774782" y="2140292"/>
                  </a:lnTo>
                  <a:lnTo>
                    <a:pt x="2753217" y="2180278"/>
                  </a:lnTo>
                  <a:lnTo>
                    <a:pt x="2730461" y="2219509"/>
                  </a:lnTo>
                  <a:lnTo>
                    <a:pt x="2706537" y="2257961"/>
                  </a:lnTo>
                  <a:lnTo>
                    <a:pt x="2681470" y="2295611"/>
                  </a:lnTo>
                  <a:lnTo>
                    <a:pt x="2655285" y="2332434"/>
                  </a:lnTo>
                  <a:lnTo>
                    <a:pt x="2628004" y="2368405"/>
                  </a:lnTo>
                  <a:lnTo>
                    <a:pt x="2599652" y="2403502"/>
                  </a:lnTo>
                  <a:lnTo>
                    <a:pt x="2570255" y="2437698"/>
                  </a:lnTo>
                  <a:lnTo>
                    <a:pt x="2539834" y="2470972"/>
                  </a:lnTo>
                  <a:lnTo>
                    <a:pt x="2508416" y="2503298"/>
                  </a:lnTo>
                  <a:lnTo>
                    <a:pt x="2476024" y="2534651"/>
                  </a:lnTo>
                  <a:lnTo>
                    <a:pt x="2442683" y="2565009"/>
                  </a:lnTo>
                  <a:lnTo>
                    <a:pt x="2408416" y="2594347"/>
                  </a:lnTo>
                  <a:lnTo>
                    <a:pt x="2373248" y="2622640"/>
                  </a:lnTo>
                  <a:lnTo>
                    <a:pt x="2337202" y="2649865"/>
                  </a:lnTo>
                  <a:lnTo>
                    <a:pt x="2300304" y="2675998"/>
                  </a:lnTo>
                  <a:lnTo>
                    <a:pt x="2262578" y="2701013"/>
                  </a:lnTo>
                  <a:lnTo>
                    <a:pt x="2224047" y="2724888"/>
                  </a:lnTo>
                  <a:lnTo>
                    <a:pt x="2184735" y="2747598"/>
                  </a:lnTo>
                  <a:lnTo>
                    <a:pt x="2144668" y="2769118"/>
                  </a:lnTo>
                  <a:lnTo>
                    <a:pt x="2103869" y="2789425"/>
                  </a:lnTo>
                  <a:lnTo>
                    <a:pt x="2062362" y="2808494"/>
                  </a:lnTo>
                  <a:lnTo>
                    <a:pt x="2020172" y="2826302"/>
                  </a:lnTo>
                  <a:lnTo>
                    <a:pt x="1977323" y="2842824"/>
                  </a:lnTo>
                  <a:lnTo>
                    <a:pt x="1933839" y="2858036"/>
                  </a:lnTo>
                  <a:lnTo>
                    <a:pt x="1889744" y="2871914"/>
                  </a:lnTo>
                  <a:lnTo>
                    <a:pt x="1845062" y="2884434"/>
                  </a:lnTo>
                  <a:lnTo>
                    <a:pt x="1799818" y="2895571"/>
                  </a:lnTo>
                  <a:lnTo>
                    <a:pt x="1754036" y="2905301"/>
                  </a:lnTo>
                  <a:lnTo>
                    <a:pt x="1707740" y="2913601"/>
                  </a:lnTo>
                  <a:lnTo>
                    <a:pt x="1660954" y="2920446"/>
                  </a:lnTo>
                  <a:lnTo>
                    <a:pt x="1613702" y="2925812"/>
                  </a:lnTo>
                  <a:lnTo>
                    <a:pt x="1566010" y="2929674"/>
                  </a:lnTo>
                  <a:lnTo>
                    <a:pt x="1517900" y="2932010"/>
                  </a:lnTo>
                  <a:lnTo>
                    <a:pt x="1469397" y="2932794"/>
                  </a:lnTo>
                  <a:lnTo>
                    <a:pt x="1420894" y="2932010"/>
                  </a:lnTo>
                  <a:lnTo>
                    <a:pt x="1372784" y="2929674"/>
                  </a:lnTo>
                  <a:lnTo>
                    <a:pt x="1325091" y="2925812"/>
                  </a:lnTo>
                  <a:lnTo>
                    <a:pt x="1277839" y="2920446"/>
                  </a:lnTo>
                  <a:lnTo>
                    <a:pt x="1231053" y="2913601"/>
                  </a:lnTo>
                  <a:lnTo>
                    <a:pt x="1184757" y="2905301"/>
                  </a:lnTo>
                  <a:lnTo>
                    <a:pt x="1138975" y="2895571"/>
                  </a:lnTo>
                  <a:lnTo>
                    <a:pt x="1093731" y="2884434"/>
                  </a:lnTo>
                  <a:lnTo>
                    <a:pt x="1049049" y="2871914"/>
                  </a:lnTo>
                  <a:lnTo>
                    <a:pt x="1004954" y="2858036"/>
                  </a:lnTo>
                  <a:lnTo>
                    <a:pt x="961470" y="2842824"/>
                  </a:lnTo>
                  <a:lnTo>
                    <a:pt x="918621" y="2826302"/>
                  </a:lnTo>
                  <a:lnTo>
                    <a:pt x="876431" y="2808494"/>
                  </a:lnTo>
                  <a:lnTo>
                    <a:pt x="834924" y="2789425"/>
                  </a:lnTo>
                  <a:lnTo>
                    <a:pt x="794125" y="2769118"/>
                  </a:lnTo>
                  <a:lnTo>
                    <a:pt x="754058" y="2747598"/>
                  </a:lnTo>
                  <a:lnTo>
                    <a:pt x="714746" y="2724888"/>
                  </a:lnTo>
                  <a:lnTo>
                    <a:pt x="676215" y="2701013"/>
                  </a:lnTo>
                  <a:lnTo>
                    <a:pt x="638489" y="2675998"/>
                  </a:lnTo>
                  <a:lnTo>
                    <a:pt x="601591" y="2649865"/>
                  </a:lnTo>
                  <a:lnTo>
                    <a:pt x="565545" y="2622640"/>
                  </a:lnTo>
                  <a:lnTo>
                    <a:pt x="530377" y="2594347"/>
                  </a:lnTo>
                  <a:lnTo>
                    <a:pt x="496110" y="2565009"/>
                  </a:lnTo>
                  <a:lnTo>
                    <a:pt x="462769" y="2534651"/>
                  </a:lnTo>
                  <a:lnTo>
                    <a:pt x="430377" y="2503298"/>
                  </a:lnTo>
                  <a:lnTo>
                    <a:pt x="398959" y="2470972"/>
                  </a:lnTo>
                  <a:lnTo>
                    <a:pt x="368539" y="2437698"/>
                  </a:lnTo>
                  <a:lnTo>
                    <a:pt x="339141" y="2403502"/>
                  </a:lnTo>
                  <a:lnTo>
                    <a:pt x="310789" y="2368405"/>
                  </a:lnTo>
                  <a:lnTo>
                    <a:pt x="283509" y="2332434"/>
                  </a:lnTo>
                  <a:lnTo>
                    <a:pt x="257323" y="2295611"/>
                  </a:lnTo>
                  <a:lnTo>
                    <a:pt x="232256" y="2257961"/>
                  </a:lnTo>
                  <a:lnTo>
                    <a:pt x="208332" y="2219509"/>
                  </a:lnTo>
                  <a:lnTo>
                    <a:pt x="185576" y="2180278"/>
                  </a:lnTo>
                  <a:lnTo>
                    <a:pt x="164011" y="2140292"/>
                  </a:lnTo>
                  <a:lnTo>
                    <a:pt x="143663" y="2099577"/>
                  </a:lnTo>
                  <a:lnTo>
                    <a:pt x="124554" y="2058155"/>
                  </a:lnTo>
                  <a:lnTo>
                    <a:pt x="106710" y="2016051"/>
                  </a:lnTo>
                  <a:lnTo>
                    <a:pt x="90154" y="1973289"/>
                  </a:lnTo>
                  <a:lnTo>
                    <a:pt x="74911" y="1929893"/>
                  </a:lnTo>
                  <a:lnTo>
                    <a:pt x="61004" y="1885888"/>
                  </a:lnTo>
                  <a:lnTo>
                    <a:pt x="48459" y="1841298"/>
                  </a:lnTo>
                  <a:lnTo>
                    <a:pt x="37299" y="1796146"/>
                  </a:lnTo>
                  <a:lnTo>
                    <a:pt x="27548" y="1750457"/>
                  </a:lnTo>
                  <a:lnTo>
                    <a:pt x="19231" y="1704255"/>
                  </a:lnTo>
                  <a:lnTo>
                    <a:pt x="12373" y="1657564"/>
                  </a:lnTo>
                  <a:lnTo>
                    <a:pt x="6996" y="1610409"/>
                  </a:lnTo>
                  <a:lnTo>
                    <a:pt x="3125" y="1562813"/>
                  </a:lnTo>
                  <a:lnTo>
                    <a:pt x="785" y="1514801"/>
                  </a:lnTo>
                  <a:lnTo>
                    <a:pt x="0" y="1466397"/>
                  </a:lnTo>
                  <a:close/>
                </a:path>
              </a:pathLst>
            </a:custGeom>
            <a:ln w="9524">
              <a:solidFill>
                <a:srgbClr val="595959"/>
              </a:solidFill>
            </a:ln>
          </p:spPr>
          <p:txBody>
            <a:bodyPr wrap="square" lIns="0" tIns="0" rIns="0" bIns="0" rtlCol="0"/>
            <a:lstStyle/>
            <a:p>
              <a:endParaRPr sz="700"/>
            </a:p>
          </p:txBody>
        </p:sp>
      </p:grpSp>
      <p:sp>
        <p:nvSpPr>
          <p:cNvPr id="12" name="object 12">
            <a:extLst>
              <a:ext uri="{FF2B5EF4-FFF2-40B4-BE49-F238E27FC236}">
                <a16:creationId xmlns:a16="http://schemas.microsoft.com/office/drawing/2014/main" id="{129F28D2-5961-9987-A98F-DD6AD3D988B0}"/>
              </a:ext>
            </a:extLst>
          </p:cNvPr>
          <p:cNvSpPr txBox="1"/>
          <p:nvPr/>
        </p:nvSpPr>
        <p:spPr>
          <a:xfrm>
            <a:off x="2726594" y="2095158"/>
            <a:ext cx="358775" cy="221856"/>
          </a:xfrm>
          <a:prstGeom prst="rect">
            <a:avLst/>
          </a:prstGeom>
        </p:spPr>
        <p:txBody>
          <a:bodyPr vert="horz" wrap="square" lIns="0" tIns="6350" rIns="0" bIns="0" rtlCol="0">
            <a:spAutoFit/>
          </a:bodyPr>
          <a:lstStyle/>
          <a:p>
            <a:pPr marL="6350">
              <a:spcBef>
                <a:spcPts val="50"/>
              </a:spcBef>
            </a:pPr>
            <a:r>
              <a:rPr spc="-13" dirty="0"/>
              <a:t>LLM</a:t>
            </a:r>
            <a:endParaRPr/>
          </a:p>
        </p:txBody>
      </p:sp>
      <p:sp>
        <p:nvSpPr>
          <p:cNvPr id="13" name="object 13">
            <a:extLst>
              <a:ext uri="{FF2B5EF4-FFF2-40B4-BE49-F238E27FC236}">
                <a16:creationId xmlns:a16="http://schemas.microsoft.com/office/drawing/2014/main" id="{8B54F007-D21A-F2A6-5D6A-FE3234D482E7}"/>
              </a:ext>
            </a:extLst>
          </p:cNvPr>
          <p:cNvSpPr txBox="1"/>
          <p:nvPr/>
        </p:nvSpPr>
        <p:spPr>
          <a:xfrm>
            <a:off x="4412596" y="212557"/>
            <a:ext cx="4482393" cy="4686539"/>
          </a:xfrm>
          <a:prstGeom prst="rect">
            <a:avLst/>
          </a:prstGeom>
          <a:solidFill>
            <a:srgbClr val="D8D1E8"/>
          </a:solidFill>
          <a:ln w="9524">
            <a:solidFill>
              <a:srgbClr val="595959"/>
            </a:solidFill>
          </a:ln>
        </p:spPr>
        <p:txBody>
          <a:bodyPr vert="horz" wrap="square" lIns="0" tIns="84455" rIns="0" bIns="0" rtlCol="0">
            <a:spAutoFit/>
          </a:bodyPr>
          <a:lstStyle/>
          <a:p>
            <a:pPr marL="90488" marR="374650">
              <a:spcBef>
                <a:spcPts val="665"/>
              </a:spcBef>
            </a:pPr>
            <a:r>
              <a:rPr lang="pt-PT" sz="1200" b="1" dirty="0">
                <a:solidFill>
                  <a:srgbClr val="9E9E9E"/>
                </a:solidFill>
                <a:latin typeface="Courier New"/>
                <a:cs typeface="Courier New"/>
              </a:rPr>
              <a:t>Q: </a:t>
            </a:r>
            <a:r>
              <a:rPr lang="en-US" sz="1200" i="1" dirty="0">
                <a:solidFill>
                  <a:srgbClr val="0E0E0E"/>
                </a:solidFill>
                <a:effectLst/>
                <a:latin typeface=".SF NS"/>
              </a:rPr>
              <a:t>What are the ingredients for making pancakes?</a:t>
            </a:r>
          </a:p>
          <a:p>
            <a:pPr marL="90488" marR="374650" lvl="3">
              <a:spcBef>
                <a:spcPts val="665"/>
              </a:spcBef>
            </a:pPr>
            <a:r>
              <a:rPr lang="en-US" sz="1000" i="1" dirty="0">
                <a:solidFill>
                  <a:srgbClr val="0E0E0E"/>
                </a:solidFill>
                <a:latin typeface=".SF NS"/>
              </a:rPr>
              <a:t>{</a:t>
            </a:r>
          </a:p>
          <a:p>
            <a:pPr marL="90488" marR="374650" lvl="3">
              <a:spcBef>
                <a:spcPts val="665"/>
              </a:spcBef>
            </a:pPr>
            <a:r>
              <a:rPr lang="en-US" sz="1000" i="1" dirty="0">
                <a:solidFill>
                  <a:srgbClr val="0E0E0E"/>
                </a:solidFill>
                <a:latin typeface=".SF NS"/>
              </a:rPr>
              <a:t>  "ingredients": [</a:t>
            </a:r>
          </a:p>
          <a:p>
            <a:pPr marL="90488" marR="374650" lvl="3">
              <a:spcBef>
                <a:spcPts val="665"/>
              </a:spcBef>
            </a:pPr>
            <a:r>
              <a:rPr lang="en-US" sz="1000" i="1" dirty="0">
                <a:solidFill>
                  <a:srgbClr val="0E0E0E"/>
                </a:solidFill>
                <a:latin typeface=".SF NS"/>
              </a:rPr>
              <a:t>    {"Ingredient": "all-purpose flour",</a:t>
            </a:r>
          </a:p>
          <a:p>
            <a:pPr marL="90488" marR="374650" lvl="3">
              <a:spcBef>
                <a:spcPts val="665"/>
              </a:spcBef>
            </a:pPr>
            <a:r>
              <a:rPr lang="en-US" sz="1000" i="1" dirty="0">
                <a:solidFill>
                  <a:srgbClr val="0E0E0E"/>
                </a:solidFill>
                <a:latin typeface=".SF NS"/>
              </a:rPr>
              <a:t>      "Amount": 125,</a:t>
            </a:r>
          </a:p>
          <a:p>
            <a:pPr marL="90488" marR="374650" lvl="3">
              <a:spcBef>
                <a:spcPts val="665"/>
              </a:spcBef>
            </a:pPr>
            <a:r>
              <a:rPr lang="en-US" sz="1000" i="1" dirty="0">
                <a:solidFill>
                  <a:srgbClr val="0E0E0E"/>
                </a:solidFill>
                <a:latin typeface=".SF NS"/>
              </a:rPr>
              <a:t>      "Unit": "grams" },</a:t>
            </a:r>
          </a:p>
          <a:p>
            <a:pPr marL="90488" marR="374650" lvl="3">
              <a:spcBef>
                <a:spcPts val="665"/>
              </a:spcBef>
            </a:pPr>
            <a:r>
              <a:rPr lang="en-US" sz="1000" i="1" dirty="0">
                <a:solidFill>
                  <a:srgbClr val="0E0E0E"/>
                </a:solidFill>
                <a:latin typeface=".SF NS"/>
              </a:rPr>
              <a:t>    {"Ingredient": "sugar",</a:t>
            </a:r>
          </a:p>
          <a:p>
            <a:pPr marL="90488" marR="374650" lvl="3">
              <a:spcBef>
                <a:spcPts val="665"/>
              </a:spcBef>
            </a:pPr>
            <a:r>
              <a:rPr lang="en-US" sz="1000" i="1" dirty="0">
                <a:solidFill>
                  <a:srgbClr val="0E0E0E"/>
                </a:solidFill>
                <a:latin typeface=".SF NS"/>
              </a:rPr>
              <a:t>      "Amount": 2,</a:t>
            </a:r>
          </a:p>
          <a:p>
            <a:pPr marL="90488" marR="374650" lvl="3">
              <a:spcBef>
                <a:spcPts val="665"/>
              </a:spcBef>
            </a:pPr>
            <a:r>
              <a:rPr lang="en-US" sz="1000" i="1" dirty="0">
                <a:solidFill>
                  <a:srgbClr val="0E0E0E"/>
                </a:solidFill>
                <a:latin typeface=".SF NS"/>
              </a:rPr>
              <a:t>….</a:t>
            </a:r>
          </a:p>
          <a:p>
            <a:pPr marL="90488" marR="374650" lvl="3">
              <a:spcBef>
                <a:spcPts val="665"/>
              </a:spcBef>
            </a:pPr>
            <a:r>
              <a:rPr lang="en-US" sz="1000" i="1" dirty="0">
                <a:solidFill>
                  <a:srgbClr val="0E0E0E"/>
                </a:solidFill>
                <a:latin typeface=".SF NS"/>
              </a:rPr>
              <a:t>      "Ingredient": "egg",</a:t>
            </a:r>
          </a:p>
          <a:p>
            <a:pPr marL="90488" marR="374650" lvl="3">
              <a:spcBef>
                <a:spcPts val="665"/>
              </a:spcBef>
            </a:pPr>
            <a:r>
              <a:rPr lang="en-US" sz="1000" i="1" dirty="0">
                <a:solidFill>
                  <a:srgbClr val="0E0E0E"/>
                </a:solidFill>
                <a:latin typeface=".SF NS"/>
              </a:rPr>
              <a:t>      "Amount": 1,</a:t>
            </a:r>
          </a:p>
          <a:p>
            <a:pPr marL="90488" marR="374650" lvl="3">
              <a:spcBef>
                <a:spcPts val="665"/>
              </a:spcBef>
            </a:pPr>
            <a:r>
              <a:rPr lang="en-US" sz="1000" i="1" dirty="0">
                <a:solidFill>
                  <a:srgbClr val="0E0E0E"/>
                </a:solidFill>
                <a:latin typeface=".SF NS"/>
              </a:rPr>
              <a:t>      "Unit": "large"  },</a:t>
            </a:r>
          </a:p>
          <a:p>
            <a:pPr marL="90488" marR="374650" lvl="3">
              <a:spcBef>
                <a:spcPts val="665"/>
              </a:spcBef>
            </a:pPr>
            <a:r>
              <a:rPr lang="en-US" sz="1000" i="1" dirty="0">
                <a:solidFill>
                  <a:srgbClr val="0E0E0E"/>
                </a:solidFill>
                <a:latin typeface=".SF NS"/>
              </a:rPr>
              <a:t>    {"Ingredient": "melted butter",</a:t>
            </a:r>
          </a:p>
          <a:p>
            <a:pPr marL="90488" marR="374650" lvl="3">
              <a:spcBef>
                <a:spcPts val="665"/>
              </a:spcBef>
            </a:pPr>
            <a:r>
              <a:rPr lang="en-US" sz="1000" i="1" dirty="0">
                <a:solidFill>
                  <a:srgbClr val="0E0E0E"/>
                </a:solidFill>
                <a:latin typeface=".SF NS"/>
              </a:rPr>
              <a:t>      "Amount": 1,</a:t>
            </a:r>
          </a:p>
          <a:p>
            <a:pPr marL="90488" marR="374650" lvl="3">
              <a:spcBef>
                <a:spcPts val="665"/>
              </a:spcBef>
            </a:pPr>
            <a:r>
              <a:rPr lang="en-US" sz="1000" i="1" dirty="0">
                <a:solidFill>
                  <a:srgbClr val="0E0E0E"/>
                </a:solidFill>
                <a:latin typeface=".SF NS"/>
              </a:rPr>
              <a:t>      "Unit": "tablespoon"</a:t>
            </a:r>
          </a:p>
          <a:p>
            <a:pPr marL="90488" marR="374650" lvl="3">
              <a:spcBef>
                <a:spcPts val="665"/>
              </a:spcBef>
            </a:pPr>
            <a:r>
              <a:rPr lang="en-US" sz="1000" i="1" dirty="0">
                <a:solidFill>
                  <a:srgbClr val="0E0E0E"/>
                </a:solidFill>
                <a:latin typeface=".SF NS"/>
              </a:rPr>
              <a:t>    }</a:t>
            </a:r>
          </a:p>
          <a:p>
            <a:pPr marL="90488" marR="374650" lvl="3">
              <a:spcBef>
                <a:spcPts val="665"/>
              </a:spcBef>
            </a:pPr>
            <a:r>
              <a:rPr lang="en-US" sz="1000" i="1" dirty="0">
                <a:solidFill>
                  <a:srgbClr val="0E0E0E"/>
                </a:solidFill>
                <a:latin typeface=".SF NS"/>
              </a:rPr>
              <a:t>  ]</a:t>
            </a:r>
          </a:p>
          <a:p>
            <a:pPr marL="90488" marR="374650" lvl="3">
              <a:spcBef>
                <a:spcPts val="665"/>
              </a:spcBef>
            </a:pPr>
            <a:r>
              <a:rPr lang="en-US" sz="1000" i="1" dirty="0">
                <a:solidFill>
                  <a:srgbClr val="0E0E0E"/>
                </a:solidFill>
                <a:latin typeface=".SF NS"/>
              </a:rPr>
              <a:t>}</a:t>
            </a:r>
            <a:endParaRPr lang="en-US" sz="1000" dirty="0">
              <a:solidFill>
                <a:srgbClr val="0E0E0E"/>
              </a:solidFill>
              <a:effectLst/>
              <a:latin typeface=".SF NS"/>
            </a:endParaRPr>
          </a:p>
          <a:p>
            <a:pPr marL="90488" marR="374650">
              <a:spcBef>
                <a:spcPts val="665"/>
              </a:spcBef>
            </a:pPr>
            <a:endParaRPr sz="1200" dirty="0">
              <a:latin typeface="Courier New"/>
              <a:cs typeface="Courier New"/>
            </a:endParaRPr>
          </a:p>
        </p:txBody>
      </p:sp>
      <p:grpSp>
        <p:nvGrpSpPr>
          <p:cNvPr id="18" name="object 18">
            <a:extLst>
              <a:ext uri="{FF2B5EF4-FFF2-40B4-BE49-F238E27FC236}">
                <a16:creationId xmlns:a16="http://schemas.microsoft.com/office/drawing/2014/main" id="{36D80469-A09B-F219-2EAD-A61FF20E67F9}"/>
              </a:ext>
            </a:extLst>
          </p:cNvPr>
          <p:cNvGrpSpPr/>
          <p:nvPr/>
        </p:nvGrpSpPr>
        <p:grpSpPr>
          <a:xfrm>
            <a:off x="3700841" y="1719264"/>
            <a:ext cx="456883" cy="82233"/>
            <a:chOff x="10646503" y="3172118"/>
            <a:chExt cx="913765" cy="164465"/>
          </a:xfrm>
        </p:grpSpPr>
        <p:sp>
          <p:nvSpPr>
            <p:cNvPr id="19" name="object 19">
              <a:extLst>
                <a:ext uri="{FF2B5EF4-FFF2-40B4-BE49-F238E27FC236}">
                  <a16:creationId xmlns:a16="http://schemas.microsoft.com/office/drawing/2014/main" id="{96A36CA4-CFBA-AB05-DEE3-9C319E17B2E4}"/>
                </a:ext>
              </a:extLst>
            </p:cNvPr>
            <p:cNvSpPr/>
            <p:nvPr/>
          </p:nvSpPr>
          <p:spPr>
            <a:xfrm>
              <a:off x="10646503" y="3254093"/>
              <a:ext cx="721360" cy="0"/>
            </a:xfrm>
            <a:custGeom>
              <a:avLst/>
              <a:gdLst/>
              <a:ahLst/>
              <a:cxnLst/>
              <a:rect l="l" t="t" r="r" b="b"/>
              <a:pathLst>
                <a:path w="721359">
                  <a:moveTo>
                    <a:pt x="0" y="0"/>
                  </a:moveTo>
                  <a:lnTo>
                    <a:pt x="721198" y="0"/>
                  </a:lnTo>
                </a:path>
              </a:pathLst>
            </a:custGeom>
            <a:ln w="38099">
              <a:solidFill>
                <a:srgbClr val="595959"/>
              </a:solidFill>
            </a:ln>
          </p:spPr>
          <p:txBody>
            <a:bodyPr wrap="square" lIns="0" tIns="0" rIns="0" bIns="0" rtlCol="0"/>
            <a:lstStyle/>
            <a:p>
              <a:endParaRPr sz="700"/>
            </a:p>
          </p:txBody>
        </p:sp>
        <p:pic>
          <p:nvPicPr>
            <p:cNvPr id="20" name="object 20">
              <a:extLst>
                <a:ext uri="{FF2B5EF4-FFF2-40B4-BE49-F238E27FC236}">
                  <a16:creationId xmlns:a16="http://schemas.microsoft.com/office/drawing/2014/main" id="{ADF6278C-2A1A-ED7E-EF3B-427966F3E9C3}"/>
                </a:ext>
              </a:extLst>
            </p:cNvPr>
            <p:cNvPicPr/>
            <p:nvPr/>
          </p:nvPicPr>
          <p:blipFill>
            <a:blip r:embed="rId3" cstate="print"/>
            <a:stretch>
              <a:fillRect/>
            </a:stretch>
          </p:blipFill>
          <p:spPr>
            <a:xfrm>
              <a:off x="11348652" y="3172118"/>
              <a:ext cx="210999" cy="163949"/>
            </a:xfrm>
            <a:prstGeom prst="rect">
              <a:avLst/>
            </a:prstGeom>
          </p:spPr>
        </p:pic>
      </p:grpSp>
      <p:sp>
        <p:nvSpPr>
          <p:cNvPr id="21" name="object 21">
            <a:extLst>
              <a:ext uri="{FF2B5EF4-FFF2-40B4-BE49-F238E27FC236}">
                <a16:creationId xmlns:a16="http://schemas.microsoft.com/office/drawing/2014/main" id="{7DAB4CA0-AD95-EFAC-F590-7D6ED7527FA5}"/>
              </a:ext>
            </a:extLst>
          </p:cNvPr>
          <p:cNvSpPr txBox="1"/>
          <p:nvPr/>
        </p:nvSpPr>
        <p:spPr>
          <a:xfrm>
            <a:off x="514004" y="1242650"/>
            <a:ext cx="573723" cy="206467"/>
          </a:xfrm>
          <a:prstGeom prst="rect">
            <a:avLst/>
          </a:prstGeom>
        </p:spPr>
        <p:txBody>
          <a:bodyPr vert="horz" wrap="square" lIns="0" tIns="6350" rIns="0" bIns="0" rtlCol="0">
            <a:spAutoFit/>
          </a:bodyPr>
          <a:lstStyle/>
          <a:p>
            <a:pPr marL="6350">
              <a:spcBef>
                <a:spcPts val="50"/>
              </a:spcBef>
            </a:pPr>
            <a:r>
              <a:rPr sz="1300" b="1" spc="-5" dirty="0">
                <a:solidFill>
                  <a:srgbClr val="FF00FF"/>
                </a:solidFill>
                <a:latin typeface="Lato"/>
                <a:cs typeface="Lato"/>
              </a:rPr>
              <a:t>Prompt</a:t>
            </a:r>
            <a:endParaRPr sz="1300">
              <a:latin typeface="Lato"/>
              <a:cs typeface="Lato"/>
            </a:endParaRPr>
          </a:p>
        </p:txBody>
      </p:sp>
      <p:sp>
        <p:nvSpPr>
          <p:cNvPr id="22" name="object 22">
            <a:extLst>
              <a:ext uri="{FF2B5EF4-FFF2-40B4-BE49-F238E27FC236}">
                <a16:creationId xmlns:a16="http://schemas.microsoft.com/office/drawing/2014/main" id="{D546FF81-E51B-FAB1-5A5A-434F5D6C3904}"/>
              </a:ext>
            </a:extLst>
          </p:cNvPr>
          <p:cNvSpPr txBox="1"/>
          <p:nvPr/>
        </p:nvSpPr>
        <p:spPr>
          <a:xfrm>
            <a:off x="3259799" y="994286"/>
            <a:ext cx="878205" cy="206467"/>
          </a:xfrm>
          <a:prstGeom prst="rect">
            <a:avLst/>
          </a:prstGeom>
        </p:spPr>
        <p:txBody>
          <a:bodyPr vert="horz" wrap="square" lIns="0" tIns="6350" rIns="0" bIns="0" rtlCol="0">
            <a:spAutoFit/>
          </a:bodyPr>
          <a:lstStyle/>
          <a:p>
            <a:pPr marL="6350">
              <a:spcBef>
                <a:spcPts val="50"/>
              </a:spcBef>
            </a:pPr>
            <a:r>
              <a:rPr sz="1300" b="1" spc="-5" dirty="0">
                <a:solidFill>
                  <a:srgbClr val="FF00FF"/>
                </a:solidFill>
                <a:latin typeface="Lato"/>
                <a:cs typeface="Lato"/>
              </a:rPr>
              <a:t>Completion</a:t>
            </a:r>
            <a:endParaRPr sz="1300" dirty="0">
              <a:latin typeface="Lato"/>
              <a:cs typeface="Lato"/>
            </a:endParaRPr>
          </a:p>
        </p:txBody>
      </p:sp>
      <p:sp>
        <p:nvSpPr>
          <p:cNvPr id="23" name="object 23">
            <a:extLst>
              <a:ext uri="{FF2B5EF4-FFF2-40B4-BE49-F238E27FC236}">
                <a16:creationId xmlns:a16="http://schemas.microsoft.com/office/drawing/2014/main" id="{2ED015B7-E124-96E4-6FA2-8815DE746A9C}"/>
              </a:ext>
            </a:extLst>
          </p:cNvPr>
          <p:cNvSpPr txBox="1"/>
          <p:nvPr/>
        </p:nvSpPr>
        <p:spPr>
          <a:xfrm>
            <a:off x="2226618" y="1245680"/>
            <a:ext cx="487363" cy="206467"/>
          </a:xfrm>
          <a:prstGeom prst="rect">
            <a:avLst/>
          </a:prstGeom>
        </p:spPr>
        <p:txBody>
          <a:bodyPr vert="horz" wrap="square" lIns="0" tIns="6350" rIns="0" bIns="0" rtlCol="0">
            <a:spAutoFit/>
          </a:bodyPr>
          <a:lstStyle/>
          <a:p>
            <a:pPr marL="6350">
              <a:spcBef>
                <a:spcPts val="50"/>
              </a:spcBef>
            </a:pPr>
            <a:r>
              <a:rPr sz="1300" b="1" spc="-5" dirty="0">
                <a:solidFill>
                  <a:srgbClr val="FF00FF"/>
                </a:solidFill>
                <a:latin typeface="Lato"/>
                <a:cs typeface="Lato"/>
              </a:rPr>
              <a:t>Model</a:t>
            </a:r>
            <a:endParaRPr sz="1300">
              <a:latin typeface="Lato"/>
              <a:cs typeface="Lato"/>
            </a:endParaRPr>
          </a:p>
        </p:txBody>
      </p:sp>
    </p:spTree>
    <p:extLst>
      <p:ext uri="{BB962C8B-B14F-4D97-AF65-F5344CB8AC3E}">
        <p14:creationId xmlns:p14="http://schemas.microsoft.com/office/powerpoint/2010/main" val="158975179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40">
          <a:extLst>
            <a:ext uri="{FF2B5EF4-FFF2-40B4-BE49-F238E27FC236}">
              <a16:creationId xmlns:a16="http://schemas.microsoft.com/office/drawing/2014/main" id="{FB7601C1-22E7-994E-B9D3-C3E3D7BA0EEB}"/>
            </a:ext>
          </a:extLst>
        </p:cNvPr>
        <p:cNvGrpSpPr/>
        <p:nvPr/>
      </p:nvGrpSpPr>
      <p:grpSpPr>
        <a:xfrm>
          <a:off x="0" y="0"/>
          <a:ext cx="0" cy="0"/>
          <a:chOff x="0" y="0"/>
          <a:chExt cx="0" cy="0"/>
        </a:xfrm>
      </p:grpSpPr>
      <p:sp>
        <p:nvSpPr>
          <p:cNvPr id="447" name="Google Shape;447;p7">
            <a:extLst>
              <a:ext uri="{FF2B5EF4-FFF2-40B4-BE49-F238E27FC236}">
                <a16:creationId xmlns:a16="http://schemas.microsoft.com/office/drawing/2014/main" id="{A4305C04-000C-DBD6-9C33-77F307DB5458}"/>
              </a:ext>
            </a:extLst>
          </p:cNvPr>
          <p:cNvSpPr txBox="1">
            <a:spLocks noGrp="1"/>
          </p:cNvSpPr>
          <p:nvPr>
            <p:ph type="title"/>
          </p:nvPr>
        </p:nvSpPr>
        <p:spPr>
          <a:xfrm>
            <a:off x="753534" y="414736"/>
            <a:ext cx="7660224" cy="592798"/>
          </a:xfrm>
          <a:prstGeom prst="rect">
            <a:avLst/>
          </a:prstGeom>
          <a:noFill/>
          <a:ln>
            <a:noFill/>
          </a:ln>
        </p:spPr>
        <p:txBody>
          <a:bodyPr spcFirstLastPara="1" wrap="square" lIns="0" tIns="0" rIns="0" bIns="0" anchor="t" anchorCtr="0">
            <a:noAutofit/>
          </a:bodyPr>
          <a:lstStyle/>
          <a:p>
            <a:pPr>
              <a:lnSpc>
                <a:spcPct val="100000"/>
              </a:lnSpc>
            </a:pPr>
            <a:r>
              <a:rPr lang="pt-PT" sz="2700" dirty="0" err="1">
                <a:latin typeface="Inter"/>
                <a:ea typeface="Inter"/>
                <a:cs typeface="Inter"/>
                <a:sym typeface="Inter"/>
              </a:rPr>
              <a:t>Structured</a:t>
            </a:r>
            <a:r>
              <a:rPr lang="pt-PT" sz="2700" dirty="0">
                <a:latin typeface="Inter"/>
                <a:ea typeface="Inter"/>
                <a:cs typeface="Inter"/>
                <a:sym typeface="Inter"/>
              </a:rPr>
              <a:t> Outputs</a:t>
            </a:r>
            <a:endParaRPr sz="2700" dirty="0">
              <a:latin typeface="Inter ExtraBold"/>
              <a:ea typeface="Inter ExtraBold"/>
              <a:cs typeface="Inter ExtraBold"/>
              <a:sym typeface="Inter ExtraBold"/>
            </a:endParaRPr>
          </a:p>
        </p:txBody>
      </p:sp>
      <p:grpSp>
        <p:nvGrpSpPr>
          <p:cNvPr id="3" name="object 3">
            <a:extLst>
              <a:ext uri="{FF2B5EF4-FFF2-40B4-BE49-F238E27FC236}">
                <a16:creationId xmlns:a16="http://schemas.microsoft.com/office/drawing/2014/main" id="{970C5F95-D523-64E2-28DB-4E4DDE6F7DED}"/>
              </a:ext>
            </a:extLst>
          </p:cNvPr>
          <p:cNvGrpSpPr/>
          <p:nvPr/>
        </p:nvGrpSpPr>
        <p:grpSpPr>
          <a:xfrm>
            <a:off x="427485" y="1477814"/>
            <a:ext cx="1562182" cy="3250949"/>
            <a:chOff x="736436" y="2695231"/>
            <a:chExt cx="5702935" cy="5181600"/>
          </a:xfrm>
        </p:grpSpPr>
        <p:sp>
          <p:nvSpPr>
            <p:cNvPr id="4" name="object 4">
              <a:extLst>
                <a:ext uri="{FF2B5EF4-FFF2-40B4-BE49-F238E27FC236}">
                  <a16:creationId xmlns:a16="http://schemas.microsoft.com/office/drawing/2014/main" id="{26471096-19BA-24BB-7AB1-839D7FAD7F8E}"/>
                </a:ext>
              </a:extLst>
            </p:cNvPr>
            <p:cNvSpPr/>
            <p:nvPr/>
          </p:nvSpPr>
          <p:spPr>
            <a:xfrm>
              <a:off x="741198" y="2699994"/>
              <a:ext cx="5693410" cy="5172075"/>
            </a:xfrm>
            <a:custGeom>
              <a:avLst/>
              <a:gdLst/>
              <a:ahLst/>
              <a:cxnLst/>
              <a:rect l="l" t="t" r="r" b="b"/>
              <a:pathLst>
                <a:path w="5693410" h="5172075">
                  <a:moveTo>
                    <a:pt x="5693388" y="5171689"/>
                  </a:moveTo>
                  <a:lnTo>
                    <a:pt x="0" y="5171689"/>
                  </a:lnTo>
                  <a:lnTo>
                    <a:pt x="0" y="0"/>
                  </a:lnTo>
                  <a:lnTo>
                    <a:pt x="5693388" y="0"/>
                  </a:lnTo>
                  <a:lnTo>
                    <a:pt x="5693388" y="5171689"/>
                  </a:lnTo>
                  <a:close/>
                </a:path>
              </a:pathLst>
            </a:custGeom>
            <a:solidFill>
              <a:srgbClr val="EDEDED"/>
            </a:solidFill>
          </p:spPr>
          <p:txBody>
            <a:bodyPr wrap="square" lIns="0" tIns="0" rIns="0" bIns="0" rtlCol="0"/>
            <a:lstStyle/>
            <a:p>
              <a:endParaRPr sz="700"/>
            </a:p>
          </p:txBody>
        </p:sp>
        <p:sp>
          <p:nvSpPr>
            <p:cNvPr id="5" name="object 5">
              <a:extLst>
                <a:ext uri="{FF2B5EF4-FFF2-40B4-BE49-F238E27FC236}">
                  <a16:creationId xmlns:a16="http://schemas.microsoft.com/office/drawing/2014/main" id="{1E33B70E-BEBD-3C77-D023-7F6BAEB89191}"/>
                </a:ext>
              </a:extLst>
            </p:cNvPr>
            <p:cNvSpPr/>
            <p:nvPr/>
          </p:nvSpPr>
          <p:spPr>
            <a:xfrm>
              <a:off x="741198" y="2699994"/>
              <a:ext cx="5693410" cy="5172075"/>
            </a:xfrm>
            <a:custGeom>
              <a:avLst/>
              <a:gdLst/>
              <a:ahLst/>
              <a:cxnLst/>
              <a:rect l="l" t="t" r="r" b="b"/>
              <a:pathLst>
                <a:path w="5693410" h="5172075">
                  <a:moveTo>
                    <a:pt x="0" y="0"/>
                  </a:moveTo>
                  <a:lnTo>
                    <a:pt x="5693388" y="0"/>
                  </a:lnTo>
                  <a:lnTo>
                    <a:pt x="5693388" y="5171689"/>
                  </a:lnTo>
                  <a:lnTo>
                    <a:pt x="0" y="5171689"/>
                  </a:lnTo>
                  <a:lnTo>
                    <a:pt x="0" y="0"/>
                  </a:lnTo>
                  <a:close/>
                </a:path>
              </a:pathLst>
            </a:custGeom>
            <a:ln w="9524">
              <a:solidFill>
                <a:srgbClr val="595959"/>
              </a:solidFill>
            </a:ln>
          </p:spPr>
          <p:txBody>
            <a:bodyPr wrap="square" lIns="0" tIns="0" rIns="0" bIns="0" rtlCol="0"/>
            <a:lstStyle/>
            <a:p>
              <a:endParaRPr sz="700"/>
            </a:p>
          </p:txBody>
        </p:sp>
      </p:grpSp>
      <p:sp>
        <p:nvSpPr>
          <p:cNvPr id="6" name="object 6">
            <a:extLst>
              <a:ext uri="{FF2B5EF4-FFF2-40B4-BE49-F238E27FC236}">
                <a16:creationId xmlns:a16="http://schemas.microsoft.com/office/drawing/2014/main" id="{D63B7D18-9F6C-BFF8-9121-9F56B85438D0}"/>
              </a:ext>
            </a:extLst>
          </p:cNvPr>
          <p:cNvSpPr txBox="1"/>
          <p:nvPr/>
        </p:nvSpPr>
        <p:spPr>
          <a:xfrm>
            <a:off x="579390" y="1807545"/>
            <a:ext cx="1248440" cy="1496564"/>
          </a:xfrm>
          <a:prstGeom prst="rect">
            <a:avLst/>
          </a:prstGeom>
        </p:spPr>
        <p:txBody>
          <a:bodyPr vert="horz" wrap="square" lIns="0" tIns="6350" rIns="0" bIns="0" rtlCol="0">
            <a:spAutoFit/>
          </a:bodyPr>
          <a:lstStyle/>
          <a:p>
            <a:r>
              <a:rPr lang="en-US" sz="1600" i="1" dirty="0">
                <a:solidFill>
                  <a:srgbClr val="0E0E0E"/>
                </a:solidFill>
                <a:effectLst/>
                <a:latin typeface=".SF NS"/>
              </a:rPr>
              <a:t>Please provide the ingredients for making pancakes in JSON format.</a:t>
            </a:r>
            <a:endParaRPr lang="en-US" sz="1600" dirty="0">
              <a:solidFill>
                <a:srgbClr val="0E0E0E"/>
              </a:solidFill>
              <a:effectLst/>
              <a:latin typeface=".SF NS"/>
            </a:endParaRPr>
          </a:p>
          <a:p>
            <a:pPr marL="6350" marR="2540">
              <a:spcBef>
                <a:spcPts val="50"/>
              </a:spcBef>
            </a:pPr>
            <a:endParaRPr sz="1600" dirty="0">
              <a:latin typeface="Courier New"/>
              <a:cs typeface="Courier New"/>
            </a:endParaRPr>
          </a:p>
        </p:txBody>
      </p:sp>
      <p:grpSp>
        <p:nvGrpSpPr>
          <p:cNvPr id="9" name="object 9">
            <a:extLst>
              <a:ext uri="{FF2B5EF4-FFF2-40B4-BE49-F238E27FC236}">
                <a16:creationId xmlns:a16="http://schemas.microsoft.com/office/drawing/2014/main" id="{26B23E2D-13F6-1D6D-F939-02B3EDF32E0B}"/>
              </a:ext>
            </a:extLst>
          </p:cNvPr>
          <p:cNvGrpSpPr/>
          <p:nvPr/>
        </p:nvGrpSpPr>
        <p:grpSpPr>
          <a:xfrm>
            <a:off x="2175125" y="1480196"/>
            <a:ext cx="1474470" cy="1471295"/>
            <a:chOff x="7595072" y="2693982"/>
            <a:chExt cx="2948940" cy="2942590"/>
          </a:xfrm>
        </p:grpSpPr>
        <p:sp>
          <p:nvSpPr>
            <p:cNvPr id="10" name="object 10">
              <a:extLst>
                <a:ext uri="{FF2B5EF4-FFF2-40B4-BE49-F238E27FC236}">
                  <a16:creationId xmlns:a16="http://schemas.microsoft.com/office/drawing/2014/main" id="{7094ED72-A85A-5036-51A9-54BE72BF3318}"/>
                </a:ext>
              </a:extLst>
            </p:cNvPr>
            <p:cNvSpPr/>
            <p:nvPr/>
          </p:nvSpPr>
          <p:spPr>
            <a:xfrm>
              <a:off x="7599834" y="2698744"/>
              <a:ext cx="2939415" cy="2933065"/>
            </a:xfrm>
            <a:custGeom>
              <a:avLst/>
              <a:gdLst/>
              <a:ahLst/>
              <a:cxnLst/>
              <a:rect l="l" t="t" r="r" b="b"/>
              <a:pathLst>
                <a:path w="2939415" h="2933065">
                  <a:moveTo>
                    <a:pt x="1469397" y="2932794"/>
                  </a:moveTo>
                  <a:lnTo>
                    <a:pt x="1420894" y="2932010"/>
                  </a:lnTo>
                  <a:lnTo>
                    <a:pt x="1372784" y="2929675"/>
                  </a:lnTo>
                  <a:lnTo>
                    <a:pt x="1325091" y="2925812"/>
                  </a:lnTo>
                  <a:lnTo>
                    <a:pt x="1277839" y="2920446"/>
                  </a:lnTo>
                  <a:lnTo>
                    <a:pt x="1231053" y="2913601"/>
                  </a:lnTo>
                  <a:lnTo>
                    <a:pt x="1184757" y="2905301"/>
                  </a:lnTo>
                  <a:lnTo>
                    <a:pt x="1138975" y="2895571"/>
                  </a:lnTo>
                  <a:lnTo>
                    <a:pt x="1093731" y="2884434"/>
                  </a:lnTo>
                  <a:lnTo>
                    <a:pt x="1049049" y="2871914"/>
                  </a:lnTo>
                  <a:lnTo>
                    <a:pt x="1004954" y="2858036"/>
                  </a:lnTo>
                  <a:lnTo>
                    <a:pt x="961470" y="2842824"/>
                  </a:lnTo>
                  <a:lnTo>
                    <a:pt x="918621" y="2826302"/>
                  </a:lnTo>
                  <a:lnTo>
                    <a:pt x="876431" y="2808494"/>
                  </a:lnTo>
                  <a:lnTo>
                    <a:pt x="834924" y="2789425"/>
                  </a:lnTo>
                  <a:lnTo>
                    <a:pt x="794125" y="2769118"/>
                  </a:lnTo>
                  <a:lnTo>
                    <a:pt x="754058" y="2747598"/>
                  </a:lnTo>
                  <a:lnTo>
                    <a:pt x="714746" y="2724888"/>
                  </a:lnTo>
                  <a:lnTo>
                    <a:pt x="676215" y="2701013"/>
                  </a:lnTo>
                  <a:lnTo>
                    <a:pt x="638489" y="2675998"/>
                  </a:lnTo>
                  <a:lnTo>
                    <a:pt x="601591" y="2649865"/>
                  </a:lnTo>
                  <a:lnTo>
                    <a:pt x="565545" y="2622640"/>
                  </a:lnTo>
                  <a:lnTo>
                    <a:pt x="530377" y="2594347"/>
                  </a:lnTo>
                  <a:lnTo>
                    <a:pt x="496110" y="2565009"/>
                  </a:lnTo>
                  <a:lnTo>
                    <a:pt x="462769" y="2534652"/>
                  </a:lnTo>
                  <a:lnTo>
                    <a:pt x="430377" y="2503298"/>
                  </a:lnTo>
                  <a:lnTo>
                    <a:pt x="398959" y="2470972"/>
                  </a:lnTo>
                  <a:lnTo>
                    <a:pt x="368539" y="2437699"/>
                  </a:lnTo>
                  <a:lnTo>
                    <a:pt x="339141" y="2403502"/>
                  </a:lnTo>
                  <a:lnTo>
                    <a:pt x="310789" y="2368405"/>
                  </a:lnTo>
                  <a:lnTo>
                    <a:pt x="283509" y="2332434"/>
                  </a:lnTo>
                  <a:lnTo>
                    <a:pt x="257323" y="2295611"/>
                  </a:lnTo>
                  <a:lnTo>
                    <a:pt x="232256" y="2257961"/>
                  </a:lnTo>
                  <a:lnTo>
                    <a:pt x="208332" y="2219509"/>
                  </a:lnTo>
                  <a:lnTo>
                    <a:pt x="185576" y="2180278"/>
                  </a:lnTo>
                  <a:lnTo>
                    <a:pt x="164011" y="2140293"/>
                  </a:lnTo>
                  <a:lnTo>
                    <a:pt x="143663" y="2099577"/>
                  </a:lnTo>
                  <a:lnTo>
                    <a:pt x="124554" y="2058155"/>
                  </a:lnTo>
                  <a:lnTo>
                    <a:pt x="106710" y="2016051"/>
                  </a:lnTo>
                  <a:lnTo>
                    <a:pt x="90154" y="1973289"/>
                  </a:lnTo>
                  <a:lnTo>
                    <a:pt x="74911" y="1929893"/>
                  </a:lnTo>
                  <a:lnTo>
                    <a:pt x="61004" y="1885888"/>
                  </a:lnTo>
                  <a:lnTo>
                    <a:pt x="48459" y="1841298"/>
                  </a:lnTo>
                  <a:lnTo>
                    <a:pt x="37299" y="1796146"/>
                  </a:lnTo>
                  <a:lnTo>
                    <a:pt x="27548" y="1750457"/>
                  </a:lnTo>
                  <a:lnTo>
                    <a:pt x="19231" y="1704255"/>
                  </a:lnTo>
                  <a:lnTo>
                    <a:pt x="12373" y="1657564"/>
                  </a:lnTo>
                  <a:lnTo>
                    <a:pt x="6996" y="1610409"/>
                  </a:lnTo>
                  <a:lnTo>
                    <a:pt x="3125" y="1562813"/>
                  </a:lnTo>
                  <a:lnTo>
                    <a:pt x="785" y="1514801"/>
                  </a:lnTo>
                  <a:lnTo>
                    <a:pt x="0" y="1466397"/>
                  </a:lnTo>
                  <a:lnTo>
                    <a:pt x="785" y="1417992"/>
                  </a:lnTo>
                  <a:lnTo>
                    <a:pt x="3125" y="1369980"/>
                  </a:lnTo>
                  <a:lnTo>
                    <a:pt x="6996" y="1322384"/>
                  </a:lnTo>
                  <a:lnTo>
                    <a:pt x="12373" y="1275229"/>
                  </a:lnTo>
                  <a:lnTo>
                    <a:pt x="19231" y="1228538"/>
                  </a:lnTo>
                  <a:lnTo>
                    <a:pt x="27548" y="1182336"/>
                  </a:lnTo>
                  <a:lnTo>
                    <a:pt x="37299" y="1136647"/>
                  </a:lnTo>
                  <a:lnTo>
                    <a:pt x="48459" y="1091496"/>
                  </a:lnTo>
                  <a:lnTo>
                    <a:pt x="61004" y="1046905"/>
                  </a:lnTo>
                  <a:lnTo>
                    <a:pt x="74911" y="1002900"/>
                  </a:lnTo>
                  <a:lnTo>
                    <a:pt x="90154" y="959504"/>
                  </a:lnTo>
                  <a:lnTo>
                    <a:pt x="106710" y="916742"/>
                  </a:lnTo>
                  <a:lnTo>
                    <a:pt x="124554" y="874638"/>
                  </a:lnTo>
                  <a:lnTo>
                    <a:pt x="143663" y="833216"/>
                  </a:lnTo>
                  <a:lnTo>
                    <a:pt x="164058" y="792415"/>
                  </a:lnTo>
                  <a:lnTo>
                    <a:pt x="185576" y="752515"/>
                  </a:lnTo>
                  <a:lnTo>
                    <a:pt x="208332" y="713284"/>
                  </a:lnTo>
                  <a:lnTo>
                    <a:pt x="232256" y="674832"/>
                  </a:lnTo>
                  <a:lnTo>
                    <a:pt x="257323" y="637182"/>
                  </a:lnTo>
                  <a:lnTo>
                    <a:pt x="283509" y="600360"/>
                  </a:lnTo>
                  <a:lnTo>
                    <a:pt x="310789" y="564388"/>
                  </a:lnTo>
                  <a:lnTo>
                    <a:pt x="339141" y="529292"/>
                  </a:lnTo>
                  <a:lnTo>
                    <a:pt x="368539" y="495095"/>
                  </a:lnTo>
                  <a:lnTo>
                    <a:pt x="398959" y="461821"/>
                  </a:lnTo>
                  <a:lnTo>
                    <a:pt x="430377" y="429496"/>
                  </a:lnTo>
                  <a:lnTo>
                    <a:pt x="462769" y="398142"/>
                  </a:lnTo>
                  <a:lnTo>
                    <a:pt x="496110" y="367784"/>
                  </a:lnTo>
                  <a:lnTo>
                    <a:pt x="530377" y="338446"/>
                  </a:lnTo>
                  <a:lnTo>
                    <a:pt x="565545" y="310153"/>
                  </a:lnTo>
                  <a:lnTo>
                    <a:pt x="601591" y="282928"/>
                  </a:lnTo>
                  <a:lnTo>
                    <a:pt x="638489" y="256795"/>
                  </a:lnTo>
                  <a:lnTo>
                    <a:pt x="676215" y="231780"/>
                  </a:lnTo>
                  <a:lnTo>
                    <a:pt x="714746" y="207905"/>
                  </a:lnTo>
                  <a:lnTo>
                    <a:pt x="754058" y="185196"/>
                  </a:lnTo>
                  <a:lnTo>
                    <a:pt x="794125" y="163675"/>
                  </a:lnTo>
                  <a:lnTo>
                    <a:pt x="834924" y="143368"/>
                  </a:lnTo>
                  <a:lnTo>
                    <a:pt x="876431" y="124299"/>
                  </a:lnTo>
                  <a:lnTo>
                    <a:pt x="918621" y="106491"/>
                  </a:lnTo>
                  <a:lnTo>
                    <a:pt x="961470" y="89969"/>
                  </a:lnTo>
                  <a:lnTo>
                    <a:pt x="1004954" y="74757"/>
                  </a:lnTo>
                  <a:lnTo>
                    <a:pt x="1049049" y="60879"/>
                  </a:lnTo>
                  <a:lnTo>
                    <a:pt x="1093731" y="48360"/>
                  </a:lnTo>
                  <a:lnTo>
                    <a:pt x="1138975" y="37222"/>
                  </a:lnTo>
                  <a:lnTo>
                    <a:pt x="1184757" y="27492"/>
                  </a:lnTo>
                  <a:lnTo>
                    <a:pt x="1231053" y="19192"/>
                  </a:lnTo>
                  <a:lnTo>
                    <a:pt x="1277839" y="12347"/>
                  </a:lnTo>
                  <a:lnTo>
                    <a:pt x="1325091" y="6981"/>
                  </a:lnTo>
                  <a:lnTo>
                    <a:pt x="1372784" y="3119"/>
                  </a:lnTo>
                  <a:lnTo>
                    <a:pt x="1420894" y="783"/>
                  </a:lnTo>
                  <a:lnTo>
                    <a:pt x="1469397" y="0"/>
                  </a:lnTo>
                  <a:lnTo>
                    <a:pt x="1520130" y="873"/>
                  </a:lnTo>
                  <a:lnTo>
                    <a:pt x="1570641" y="3482"/>
                  </a:lnTo>
                  <a:lnTo>
                    <a:pt x="1620891" y="7810"/>
                  </a:lnTo>
                  <a:lnTo>
                    <a:pt x="1670838" y="13840"/>
                  </a:lnTo>
                  <a:lnTo>
                    <a:pt x="1720442" y="21555"/>
                  </a:lnTo>
                  <a:lnTo>
                    <a:pt x="1769663" y="30938"/>
                  </a:lnTo>
                  <a:lnTo>
                    <a:pt x="1818459" y="41974"/>
                  </a:lnTo>
                  <a:lnTo>
                    <a:pt x="1866790" y="54644"/>
                  </a:lnTo>
                  <a:lnTo>
                    <a:pt x="1914616" y="68933"/>
                  </a:lnTo>
                  <a:lnTo>
                    <a:pt x="1961897" y="84823"/>
                  </a:lnTo>
                  <a:lnTo>
                    <a:pt x="2008590" y="102298"/>
                  </a:lnTo>
                  <a:lnTo>
                    <a:pt x="2054657" y="121341"/>
                  </a:lnTo>
                  <a:lnTo>
                    <a:pt x="2100057" y="141934"/>
                  </a:lnTo>
                  <a:lnTo>
                    <a:pt x="2144748" y="164063"/>
                  </a:lnTo>
                  <a:lnTo>
                    <a:pt x="2188691" y="187709"/>
                  </a:lnTo>
                  <a:lnTo>
                    <a:pt x="2231845" y="212855"/>
                  </a:lnTo>
                  <a:lnTo>
                    <a:pt x="2274169" y="239486"/>
                  </a:lnTo>
                  <a:lnTo>
                    <a:pt x="2315623" y="267585"/>
                  </a:lnTo>
                  <a:lnTo>
                    <a:pt x="2356166" y="297133"/>
                  </a:lnTo>
                  <a:lnTo>
                    <a:pt x="2395758" y="328116"/>
                  </a:lnTo>
                  <a:lnTo>
                    <a:pt x="2434358" y="360515"/>
                  </a:lnTo>
                  <a:lnTo>
                    <a:pt x="2471925" y="394315"/>
                  </a:lnTo>
                  <a:lnTo>
                    <a:pt x="2508420" y="429499"/>
                  </a:lnTo>
                  <a:lnTo>
                    <a:pt x="2543676" y="465917"/>
                  </a:lnTo>
                  <a:lnTo>
                    <a:pt x="2577546" y="503406"/>
                  </a:lnTo>
                  <a:lnTo>
                    <a:pt x="2610013" y="541926"/>
                  </a:lnTo>
                  <a:lnTo>
                    <a:pt x="2641060" y="581435"/>
                  </a:lnTo>
                  <a:lnTo>
                    <a:pt x="2670669" y="621894"/>
                  </a:lnTo>
                  <a:lnTo>
                    <a:pt x="2698825" y="663262"/>
                  </a:lnTo>
                  <a:lnTo>
                    <a:pt x="2725511" y="705498"/>
                  </a:lnTo>
                  <a:lnTo>
                    <a:pt x="2750709" y="748563"/>
                  </a:lnTo>
                  <a:lnTo>
                    <a:pt x="2774445" y="792501"/>
                  </a:lnTo>
                  <a:lnTo>
                    <a:pt x="2796576" y="837014"/>
                  </a:lnTo>
                  <a:lnTo>
                    <a:pt x="2817211" y="882320"/>
                  </a:lnTo>
                  <a:lnTo>
                    <a:pt x="2836292" y="928293"/>
                  </a:lnTo>
                  <a:lnTo>
                    <a:pt x="2853802" y="974891"/>
                  </a:lnTo>
                  <a:lnTo>
                    <a:pt x="2869724" y="1022075"/>
                  </a:lnTo>
                  <a:lnTo>
                    <a:pt x="2884041" y="1069803"/>
                  </a:lnTo>
                  <a:lnTo>
                    <a:pt x="2896737" y="1118036"/>
                  </a:lnTo>
                  <a:lnTo>
                    <a:pt x="2907794" y="1166734"/>
                  </a:lnTo>
                  <a:lnTo>
                    <a:pt x="2917196" y="1215854"/>
                  </a:lnTo>
                  <a:lnTo>
                    <a:pt x="2924927" y="1265358"/>
                  </a:lnTo>
                  <a:lnTo>
                    <a:pt x="2930968" y="1315205"/>
                  </a:lnTo>
                  <a:lnTo>
                    <a:pt x="2935305" y="1365354"/>
                  </a:lnTo>
                  <a:lnTo>
                    <a:pt x="2937919" y="1415765"/>
                  </a:lnTo>
                  <a:lnTo>
                    <a:pt x="2938794" y="1466397"/>
                  </a:lnTo>
                  <a:lnTo>
                    <a:pt x="2938008" y="1514801"/>
                  </a:lnTo>
                  <a:lnTo>
                    <a:pt x="2935668" y="1562813"/>
                  </a:lnTo>
                  <a:lnTo>
                    <a:pt x="2931798" y="1610409"/>
                  </a:lnTo>
                  <a:lnTo>
                    <a:pt x="2926421" y="1657564"/>
                  </a:lnTo>
                  <a:lnTo>
                    <a:pt x="2919562" y="1704255"/>
                  </a:lnTo>
                  <a:lnTo>
                    <a:pt x="2911245" y="1750457"/>
                  </a:lnTo>
                  <a:lnTo>
                    <a:pt x="2901494" y="1796146"/>
                  </a:lnTo>
                  <a:lnTo>
                    <a:pt x="2890334" y="1841298"/>
                  </a:lnTo>
                  <a:lnTo>
                    <a:pt x="2877789" y="1885888"/>
                  </a:lnTo>
                  <a:lnTo>
                    <a:pt x="2863883" y="1929893"/>
                  </a:lnTo>
                  <a:lnTo>
                    <a:pt x="2848639" y="1973289"/>
                  </a:lnTo>
                  <a:lnTo>
                    <a:pt x="2832083" y="2016051"/>
                  </a:lnTo>
                  <a:lnTo>
                    <a:pt x="2814239" y="2058155"/>
                  </a:lnTo>
                  <a:lnTo>
                    <a:pt x="2795130" y="2099577"/>
                  </a:lnTo>
                  <a:lnTo>
                    <a:pt x="2774782" y="2140293"/>
                  </a:lnTo>
                  <a:lnTo>
                    <a:pt x="2753217" y="2180278"/>
                  </a:lnTo>
                  <a:lnTo>
                    <a:pt x="2730461" y="2219509"/>
                  </a:lnTo>
                  <a:lnTo>
                    <a:pt x="2706537" y="2257961"/>
                  </a:lnTo>
                  <a:lnTo>
                    <a:pt x="2681471" y="2295611"/>
                  </a:lnTo>
                  <a:lnTo>
                    <a:pt x="2655285" y="2332434"/>
                  </a:lnTo>
                  <a:lnTo>
                    <a:pt x="2628004" y="2368405"/>
                  </a:lnTo>
                  <a:lnTo>
                    <a:pt x="2599652" y="2403502"/>
                  </a:lnTo>
                  <a:lnTo>
                    <a:pt x="2570255" y="2437699"/>
                  </a:lnTo>
                  <a:lnTo>
                    <a:pt x="2539835" y="2470972"/>
                  </a:lnTo>
                  <a:lnTo>
                    <a:pt x="2508416" y="2503298"/>
                  </a:lnTo>
                  <a:lnTo>
                    <a:pt x="2476024" y="2534652"/>
                  </a:lnTo>
                  <a:lnTo>
                    <a:pt x="2442683" y="2565009"/>
                  </a:lnTo>
                  <a:lnTo>
                    <a:pt x="2408416" y="2594347"/>
                  </a:lnTo>
                  <a:lnTo>
                    <a:pt x="2373248" y="2622640"/>
                  </a:lnTo>
                  <a:lnTo>
                    <a:pt x="2337202" y="2649865"/>
                  </a:lnTo>
                  <a:lnTo>
                    <a:pt x="2300304" y="2675998"/>
                  </a:lnTo>
                  <a:lnTo>
                    <a:pt x="2262578" y="2701013"/>
                  </a:lnTo>
                  <a:lnTo>
                    <a:pt x="2224047" y="2724888"/>
                  </a:lnTo>
                  <a:lnTo>
                    <a:pt x="2184735" y="2747598"/>
                  </a:lnTo>
                  <a:lnTo>
                    <a:pt x="2144668" y="2769118"/>
                  </a:lnTo>
                  <a:lnTo>
                    <a:pt x="2103869" y="2789425"/>
                  </a:lnTo>
                  <a:lnTo>
                    <a:pt x="2062362" y="2808494"/>
                  </a:lnTo>
                  <a:lnTo>
                    <a:pt x="2020172" y="2826302"/>
                  </a:lnTo>
                  <a:lnTo>
                    <a:pt x="1977323" y="2842824"/>
                  </a:lnTo>
                  <a:lnTo>
                    <a:pt x="1933839" y="2858036"/>
                  </a:lnTo>
                  <a:lnTo>
                    <a:pt x="1889744" y="2871914"/>
                  </a:lnTo>
                  <a:lnTo>
                    <a:pt x="1845062" y="2884434"/>
                  </a:lnTo>
                  <a:lnTo>
                    <a:pt x="1799818" y="2895571"/>
                  </a:lnTo>
                  <a:lnTo>
                    <a:pt x="1754036" y="2905301"/>
                  </a:lnTo>
                  <a:lnTo>
                    <a:pt x="1707740" y="2913601"/>
                  </a:lnTo>
                  <a:lnTo>
                    <a:pt x="1660954" y="2920446"/>
                  </a:lnTo>
                  <a:lnTo>
                    <a:pt x="1613702" y="2925812"/>
                  </a:lnTo>
                  <a:lnTo>
                    <a:pt x="1566010" y="2929675"/>
                  </a:lnTo>
                  <a:lnTo>
                    <a:pt x="1517900" y="2932010"/>
                  </a:lnTo>
                  <a:lnTo>
                    <a:pt x="1469397" y="2932794"/>
                  </a:lnTo>
                  <a:close/>
                </a:path>
              </a:pathLst>
            </a:custGeom>
            <a:solidFill>
              <a:srgbClr val="D699FF"/>
            </a:solidFill>
          </p:spPr>
          <p:txBody>
            <a:bodyPr wrap="square" lIns="0" tIns="0" rIns="0" bIns="0" rtlCol="0"/>
            <a:lstStyle/>
            <a:p>
              <a:endParaRPr sz="700"/>
            </a:p>
          </p:txBody>
        </p:sp>
        <p:sp>
          <p:nvSpPr>
            <p:cNvPr id="11" name="object 11">
              <a:extLst>
                <a:ext uri="{FF2B5EF4-FFF2-40B4-BE49-F238E27FC236}">
                  <a16:creationId xmlns:a16="http://schemas.microsoft.com/office/drawing/2014/main" id="{59E48C81-CBE3-5355-21A5-C1FC383C2956}"/>
                </a:ext>
              </a:extLst>
            </p:cNvPr>
            <p:cNvSpPr/>
            <p:nvPr/>
          </p:nvSpPr>
          <p:spPr>
            <a:xfrm>
              <a:off x="7599834" y="2698744"/>
              <a:ext cx="2939415" cy="2933065"/>
            </a:xfrm>
            <a:custGeom>
              <a:avLst/>
              <a:gdLst/>
              <a:ahLst/>
              <a:cxnLst/>
              <a:rect l="l" t="t" r="r" b="b"/>
              <a:pathLst>
                <a:path w="2939415" h="2933065">
                  <a:moveTo>
                    <a:pt x="0" y="1466397"/>
                  </a:moveTo>
                  <a:lnTo>
                    <a:pt x="785" y="1417992"/>
                  </a:lnTo>
                  <a:lnTo>
                    <a:pt x="3125" y="1369980"/>
                  </a:lnTo>
                  <a:lnTo>
                    <a:pt x="6996" y="1322384"/>
                  </a:lnTo>
                  <a:lnTo>
                    <a:pt x="12373" y="1275229"/>
                  </a:lnTo>
                  <a:lnTo>
                    <a:pt x="19231" y="1228538"/>
                  </a:lnTo>
                  <a:lnTo>
                    <a:pt x="27548" y="1182336"/>
                  </a:lnTo>
                  <a:lnTo>
                    <a:pt x="37299" y="1136647"/>
                  </a:lnTo>
                  <a:lnTo>
                    <a:pt x="48459" y="1091496"/>
                  </a:lnTo>
                  <a:lnTo>
                    <a:pt x="61004" y="1046905"/>
                  </a:lnTo>
                  <a:lnTo>
                    <a:pt x="74911" y="1002900"/>
                  </a:lnTo>
                  <a:lnTo>
                    <a:pt x="90154" y="959504"/>
                  </a:lnTo>
                  <a:lnTo>
                    <a:pt x="106710" y="916742"/>
                  </a:lnTo>
                  <a:lnTo>
                    <a:pt x="124554" y="874638"/>
                  </a:lnTo>
                  <a:lnTo>
                    <a:pt x="143663" y="833216"/>
                  </a:lnTo>
                  <a:lnTo>
                    <a:pt x="164011" y="792501"/>
                  </a:lnTo>
                  <a:lnTo>
                    <a:pt x="185576" y="752515"/>
                  </a:lnTo>
                  <a:lnTo>
                    <a:pt x="208332" y="713284"/>
                  </a:lnTo>
                  <a:lnTo>
                    <a:pt x="232256" y="674832"/>
                  </a:lnTo>
                  <a:lnTo>
                    <a:pt x="257323" y="637182"/>
                  </a:lnTo>
                  <a:lnTo>
                    <a:pt x="283509" y="600359"/>
                  </a:lnTo>
                  <a:lnTo>
                    <a:pt x="310789" y="564388"/>
                  </a:lnTo>
                  <a:lnTo>
                    <a:pt x="339141" y="529292"/>
                  </a:lnTo>
                  <a:lnTo>
                    <a:pt x="368539" y="495095"/>
                  </a:lnTo>
                  <a:lnTo>
                    <a:pt x="398959" y="461821"/>
                  </a:lnTo>
                  <a:lnTo>
                    <a:pt x="430377" y="429496"/>
                  </a:lnTo>
                  <a:lnTo>
                    <a:pt x="462769" y="398142"/>
                  </a:lnTo>
                  <a:lnTo>
                    <a:pt x="496110" y="367784"/>
                  </a:lnTo>
                  <a:lnTo>
                    <a:pt x="530377" y="338446"/>
                  </a:lnTo>
                  <a:lnTo>
                    <a:pt x="565545" y="310153"/>
                  </a:lnTo>
                  <a:lnTo>
                    <a:pt x="601591" y="282928"/>
                  </a:lnTo>
                  <a:lnTo>
                    <a:pt x="638489" y="256795"/>
                  </a:lnTo>
                  <a:lnTo>
                    <a:pt x="676215" y="231780"/>
                  </a:lnTo>
                  <a:lnTo>
                    <a:pt x="714746" y="207905"/>
                  </a:lnTo>
                  <a:lnTo>
                    <a:pt x="754058" y="185196"/>
                  </a:lnTo>
                  <a:lnTo>
                    <a:pt x="794125" y="163675"/>
                  </a:lnTo>
                  <a:lnTo>
                    <a:pt x="834924" y="143368"/>
                  </a:lnTo>
                  <a:lnTo>
                    <a:pt x="876431" y="124299"/>
                  </a:lnTo>
                  <a:lnTo>
                    <a:pt x="918621" y="106491"/>
                  </a:lnTo>
                  <a:lnTo>
                    <a:pt x="961470" y="89969"/>
                  </a:lnTo>
                  <a:lnTo>
                    <a:pt x="1004954" y="74757"/>
                  </a:lnTo>
                  <a:lnTo>
                    <a:pt x="1049049" y="60879"/>
                  </a:lnTo>
                  <a:lnTo>
                    <a:pt x="1093731" y="48360"/>
                  </a:lnTo>
                  <a:lnTo>
                    <a:pt x="1138975" y="37222"/>
                  </a:lnTo>
                  <a:lnTo>
                    <a:pt x="1184757" y="27492"/>
                  </a:lnTo>
                  <a:lnTo>
                    <a:pt x="1231053" y="19192"/>
                  </a:lnTo>
                  <a:lnTo>
                    <a:pt x="1277839" y="12347"/>
                  </a:lnTo>
                  <a:lnTo>
                    <a:pt x="1325091" y="6981"/>
                  </a:lnTo>
                  <a:lnTo>
                    <a:pt x="1372784" y="3119"/>
                  </a:lnTo>
                  <a:lnTo>
                    <a:pt x="1420894" y="783"/>
                  </a:lnTo>
                  <a:lnTo>
                    <a:pt x="1469397" y="0"/>
                  </a:lnTo>
                  <a:lnTo>
                    <a:pt x="1520130" y="873"/>
                  </a:lnTo>
                  <a:lnTo>
                    <a:pt x="1570641" y="3482"/>
                  </a:lnTo>
                  <a:lnTo>
                    <a:pt x="1620891" y="7810"/>
                  </a:lnTo>
                  <a:lnTo>
                    <a:pt x="1670838" y="13840"/>
                  </a:lnTo>
                  <a:lnTo>
                    <a:pt x="1720442" y="21555"/>
                  </a:lnTo>
                  <a:lnTo>
                    <a:pt x="1769662" y="30938"/>
                  </a:lnTo>
                  <a:lnTo>
                    <a:pt x="1818459" y="41974"/>
                  </a:lnTo>
                  <a:lnTo>
                    <a:pt x="1866790" y="54644"/>
                  </a:lnTo>
                  <a:lnTo>
                    <a:pt x="1914616" y="68933"/>
                  </a:lnTo>
                  <a:lnTo>
                    <a:pt x="1961896" y="84823"/>
                  </a:lnTo>
                  <a:lnTo>
                    <a:pt x="2008590" y="102298"/>
                  </a:lnTo>
                  <a:lnTo>
                    <a:pt x="2054657" y="121341"/>
                  </a:lnTo>
                  <a:lnTo>
                    <a:pt x="2100057" y="141934"/>
                  </a:lnTo>
                  <a:lnTo>
                    <a:pt x="2144748" y="164063"/>
                  </a:lnTo>
                  <a:lnTo>
                    <a:pt x="2188691" y="187709"/>
                  </a:lnTo>
                  <a:lnTo>
                    <a:pt x="2231845" y="212855"/>
                  </a:lnTo>
                  <a:lnTo>
                    <a:pt x="2274169" y="239486"/>
                  </a:lnTo>
                  <a:lnTo>
                    <a:pt x="2315623" y="267585"/>
                  </a:lnTo>
                  <a:lnTo>
                    <a:pt x="2356166" y="297133"/>
                  </a:lnTo>
                  <a:lnTo>
                    <a:pt x="2395758" y="328116"/>
                  </a:lnTo>
                  <a:lnTo>
                    <a:pt x="2434357" y="360515"/>
                  </a:lnTo>
                  <a:lnTo>
                    <a:pt x="2471925" y="394315"/>
                  </a:lnTo>
                  <a:lnTo>
                    <a:pt x="2508419" y="429499"/>
                  </a:lnTo>
                  <a:lnTo>
                    <a:pt x="2543676" y="465917"/>
                  </a:lnTo>
                  <a:lnTo>
                    <a:pt x="2577546" y="503406"/>
                  </a:lnTo>
                  <a:lnTo>
                    <a:pt x="2610013" y="541926"/>
                  </a:lnTo>
                  <a:lnTo>
                    <a:pt x="2641060" y="581435"/>
                  </a:lnTo>
                  <a:lnTo>
                    <a:pt x="2670669" y="621894"/>
                  </a:lnTo>
                  <a:lnTo>
                    <a:pt x="2698825" y="663262"/>
                  </a:lnTo>
                  <a:lnTo>
                    <a:pt x="2725510" y="705498"/>
                  </a:lnTo>
                  <a:lnTo>
                    <a:pt x="2750709" y="748563"/>
                  </a:lnTo>
                  <a:lnTo>
                    <a:pt x="2774402" y="792415"/>
                  </a:lnTo>
                  <a:lnTo>
                    <a:pt x="2796576" y="837014"/>
                  </a:lnTo>
                  <a:lnTo>
                    <a:pt x="2817211" y="882320"/>
                  </a:lnTo>
                  <a:lnTo>
                    <a:pt x="2836292" y="928293"/>
                  </a:lnTo>
                  <a:lnTo>
                    <a:pt x="2853802" y="974891"/>
                  </a:lnTo>
                  <a:lnTo>
                    <a:pt x="2869724" y="1022075"/>
                  </a:lnTo>
                  <a:lnTo>
                    <a:pt x="2884041" y="1069803"/>
                  </a:lnTo>
                  <a:lnTo>
                    <a:pt x="2896737" y="1118036"/>
                  </a:lnTo>
                  <a:lnTo>
                    <a:pt x="2907794" y="1166734"/>
                  </a:lnTo>
                  <a:lnTo>
                    <a:pt x="2917196" y="1215854"/>
                  </a:lnTo>
                  <a:lnTo>
                    <a:pt x="2924926" y="1265358"/>
                  </a:lnTo>
                  <a:lnTo>
                    <a:pt x="2930968" y="1315205"/>
                  </a:lnTo>
                  <a:lnTo>
                    <a:pt x="2935304" y="1365354"/>
                  </a:lnTo>
                  <a:lnTo>
                    <a:pt x="2937918" y="1415764"/>
                  </a:lnTo>
                  <a:lnTo>
                    <a:pt x="2938794" y="1466397"/>
                  </a:lnTo>
                  <a:lnTo>
                    <a:pt x="2938008" y="1514801"/>
                  </a:lnTo>
                  <a:lnTo>
                    <a:pt x="2935668" y="1562813"/>
                  </a:lnTo>
                  <a:lnTo>
                    <a:pt x="2931797" y="1610409"/>
                  </a:lnTo>
                  <a:lnTo>
                    <a:pt x="2926421" y="1657564"/>
                  </a:lnTo>
                  <a:lnTo>
                    <a:pt x="2919562" y="1704255"/>
                  </a:lnTo>
                  <a:lnTo>
                    <a:pt x="2911245" y="1750457"/>
                  </a:lnTo>
                  <a:lnTo>
                    <a:pt x="2901494" y="1796146"/>
                  </a:lnTo>
                  <a:lnTo>
                    <a:pt x="2890334" y="1841298"/>
                  </a:lnTo>
                  <a:lnTo>
                    <a:pt x="2877789" y="1885888"/>
                  </a:lnTo>
                  <a:lnTo>
                    <a:pt x="2863883" y="1929893"/>
                  </a:lnTo>
                  <a:lnTo>
                    <a:pt x="2848639" y="1973289"/>
                  </a:lnTo>
                  <a:lnTo>
                    <a:pt x="2832083" y="2016051"/>
                  </a:lnTo>
                  <a:lnTo>
                    <a:pt x="2814239" y="2058155"/>
                  </a:lnTo>
                  <a:lnTo>
                    <a:pt x="2795130" y="2099577"/>
                  </a:lnTo>
                  <a:lnTo>
                    <a:pt x="2774782" y="2140292"/>
                  </a:lnTo>
                  <a:lnTo>
                    <a:pt x="2753217" y="2180278"/>
                  </a:lnTo>
                  <a:lnTo>
                    <a:pt x="2730461" y="2219509"/>
                  </a:lnTo>
                  <a:lnTo>
                    <a:pt x="2706537" y="2257961"/>
                  </a:lnTo>
                  <a:lnTo>
                    <a:pt x="2681470" y="2295611"/>
                  </a:lnTo>
                  <a:lnTo>
                    <a:pt x="2655285" y="2332434"/>
                  </a:lnTo>
                  <a:lnTo>
                    <a:pt x="2628004" y="2368405"/>
                  </a:lnTo>
                  <a:lnTo>
                    <a:pt x="2599652" y="2403502"/>
                  </a:lnTo>
                  <a:lnTo>
                    <a:pt x="2570255" y="2437698"/>
                  </a:lnTo>
                  <a:lnTo>
                    <a:pt x="2539834" y="2470972"/>
                  </a:lnTo>
                  <a:lnTo>
                    <a:pt x="2508416" y="2503298"/>
                  </a:lnTo>
                  <a:lnTo>
                    <a:pt x="2476024" y="2534651"/>
                  </a:lnTo>
                  <a:lnTo>
                    <a:pt x="2442683" y="2565009"/>
                  </a:lnTo>
                  <a:lnTo>
                    <a:pt x="2408416" y="2594347"/>
                  </a:lnTo>
                  <a:lnTo>
                    <a:pt x="2373248" y="2622640"/>
                  </a:lnTo>
                  <a:lnTo>
                    <a:pt x="2337202" y="2649865"/>
                  </a:lnTo>
                  <a:lnTo>
                    <a:pt x="2300304" y="2675998"/>
                  </a:lnTo>
                  <a:lnTo>
                    <a:pt x="2262578" y="2701013"/>
                  </a:lnTo>
                  <a:lnTo>
                    <a:pt x="2224047" y="2724888"/>
                  </a:lnTo>
                  <a:lnTo>
                    <a:pt x="2184735" y="2747598"/>
                  </a:lnTo>
                  <a:lnTo>
                    <a:pt x="2144668" y="2769118"/>
                  </a:lnTo>
                  <a:lnTo>
                    <a:pt x="2103869" y="2789425"/>
                  </a:lnTo>
                  <a:lnTo>
                    <a:pt x="2062362" y="2808494"/>
                  </a:lnTo>
                  <a:lnTo>
                    <a:pt x="2020172" y="2826302"/>
                  </a:lnTo>
                  <a:lnTo>
                    <a:pt x="1977323" y="2842824"/>
                  </a:lnTo>
                  <a:lnTo>
                    <a:pt x="1933839" y="2858036"/>
                  </a:lnTo>
                  <a:lnTo>
                    <a:pt x="1889744" y="2871914"/>
                  </a:lnTo>
                  <a:lnTo>
                    <a:pt x="1845062" y="2884434"/>
                  </a:lnTo>
                  <a:lnTo>
                    <a:pt x="1799818" y="2895571"/>
                  </a:lnTo>
                  <a:lnTo>
                    <a:pt x="1754036" y="2905301"/>
                  </a:lnTo>
                  <a:lnTo>
                    <a:pt x="1707740" y="2913601"/>
                  </a:lnTo>
                  <a:lnTo>
                    <a:pt x="1660954" y="2920446"/>
                  </a:lnTo>
                  <a:lnTo>
                    <a:pt x="1613702" y="2925812"/>
                  </a:lnTo>
                  <a:lnTo>
                    <a:pt x="1566010" y="2929674"/>
                  </a:lnTo>
                  <a:lnTo>
                    <a:pt x="1517900" y="2932010"/>
                  </a:lnTo>
                  <a:lnTo>
                    <a:pt x="1469397" y="2932794"/>
                  </a:lnTo>
                  <a:lnTo>
                    <a:pt x="1420894" y="2932010"/>
                  </a:lnTo>
                  <a:lnTo>
                    <a:pt x="1372784" y="2929674"/>
                  </a:lnTo>
                  <a:lnTo>
                    <a:pt x="1325091" y="2925812"/>
                  </a:lnTo>
                  <a:lnTo>
                    <a:pt x="1277839" y="2920446"/>
                  </a:lnTo>
                  <a:lnTo>
                    <a:pt x="1231053" y="2913601"/>
                  </a:lnTo>
                  <a:lnTo>
                    <a:pt x="1184757" y="2905301"/>
                  </a:lnTo>
                  <a:lnTo>
                    <a:pt x="1138975" y="2895571"/>
                  </a:lnTo>
                  <a:lnTo>
                    <a:pt x="1093731" y="2884434"/>
                  </a:lnTo>
                  <a:lnTo>
                    <a:pt x="1049049" y="2871914"/>
                  </a:lnTo>
                  <a:lnTo>
                    <a:pt x="1004954" y="2858036"/>
                  </a:lnTo>
                  <a:lnTo>
                    <a:pt x="961470" y="2842824"/>
                  </a:lnTo>
                  <a:lnTo>
                    <a:pt x="918621" y="2826302"/>
                  </a:lnTo>
                  <a:lnTo>
                    <a:pt x="876431" y="2808494"/>
                  </a:lnTo>
                  <a:lnTo>
                    <a:pt x="834924" y="2789425"/>
                  </a:lnTo>
                  <a:lnTo>
                    <a:pt x="794125" y="2769118"/>
                  </a:lnTo>
                  <a:lnTo>
                    <a:pt x="754058" y="2747598"/>
                  </a:lnTo>
                  <a:lnTo>
                    <a:pt x="714746" y="2724888"/>
                  </a:lnTo>
                  <a:lnTo>
                    <a:pt x="676215" y="2701013"/>
                  </a:lnTo>
                  <a:lnTo>
                    <a:pt x="638489" y="2675998"/>
                  </a:lnTo>
                  <a:lnTo>
                    <a:pt x="601591" y="2649865"/>
                  </a:lnTo>
                  <a:lnTo>
                    <a:pt x="565545" y="2622640"/>
                  </a:lnTo>
                  <a:lnTo>
                    <a:pt x="530377" y="2594347"/>
                  </a:lnTo>
                  <a:lnTo>
                    <a:pt x="496110" y="2565009"/>
                  </a:lnTo>
                  <a:lnTo>
                    <a:pt x="462769" y="2534651"/>
                  </a:lnTo>
                  <a:lnTo>
                    <a:pt x="430377" y="2503298"/>
                  </a:lnTo>
                  <a:lnTo>
                    <a:pt x="398959" y="2470972"/>
                  </a:lnTo>
                  <a:lnTo>
                    <a:pt x="368539" y="2437698"/>
                  </a:lnTo>
                  <a:lnTo>
                    <a:pt x="339141" y="2403502"/>
                  </a:lnTo>
                  <a:lnTo>
                    <a:pt x="310789" y="2368405"/>
                  </a:lnTo>
                  <a:lnTo>
                    <a:pt x="283509" y="2332434"/>
                  </a:lnTo>
                  <a:lnTo>
                    <a:pt x="257323" y="2295611"/>
                  </a:lnTo>
                  <a:lnTo>
                    <a:pt x="232256" y="2257961"/>
                  </a:lnTo>
                  <a:lnTo>
                    <a:pt x="208332" y="2219509"/>
                  </a:lnTo>
                  <a:lnTo>
                    <a:pt x="185576" y="2180278"/>
                  </a:lnTo>
                  <a:lnTo>
                    <a:pt x="164011" y="2140292"/>
                  </a:lnTo>
                  <a:lnTo>
                    <a:pt x="143663" y="2099577"/>
                  </a:lnTo>
                  <a:lnTo>
                    <a:pt x="124554" y="2058155"/>
                  </a:lnTo>
                  <a:lnTo>
                    <a:pt x="106710" y="2016051"/>
                  </a:lnTo>
                  <a:lnTo>
                    <a:pt x="90154" y="1973289"/>
                  </a:lnTo>
                  <a:lnTo>
                    <a:pt x="74911" y="1929893"/>
                  </a:lnTo>
                  <a:lnTo>
                    <a:pt x="61004" y="1885888"/>
                  </a:lnTo>
                  <a:lnTo>
                    <a:pt x="48459" y="1841298"/>
                  </a:lnTo>
                  <a:lnTo>
                    <a:pt x="37299" y="1796146"/>
                  </a:lnTo>
                  <a:lnTo>
                    <a:pt x="27548" y="1750457"/>
                  </a:lnTo>
                  <a:lnTo>
                    <a:pt x="19231" y="1704255"/>
                  </a:lnTo>
                  <a:lnTo>
                    <a:pt x="12373" y="1657564"/>
                  </a:lnTo>
                  <a:lnTo>
                    <a:pt x="6996" y="1610409"/>
                  </a:lnTo>
                  <a:lnTo>
                    <a:pt x="3125" y="1562813"/>
                  </a:lnTo>
                  <a:lnTo>
                    <a:pt x="785" y="1514801"/>
                  </a:lnTo>
                  <a:lnTo>
                    <a:pt x="0" y="1466397"/>
                  </a:lnTo>
                  <a:close/>
                </a:path>
              </a:pathLst>
            </a:custGeom>
            <a:ln w="9524">
              <a:solidFill>
                <a:srgbClr val="595959"/>
              </a:solidFill>
            </a:ln>
          </p:spPr>
          <p:txBody>
            <a:bodyPr wrap="square" lIns="0" tIns="0" rIns="0" bIns="0" rtlCol="0"/>
            <a:lstStyle/>
            <a:p>
              <a:endParaRPr sz="700"/>
            </a:p>
          </p:txBody>
        </p:sp>
      </p:grpSp>
      <p:sp>
        <p:nvSpPr>
          <p:cNvPr id="12" name="object 12">
            <a:extLst>
              <a:ext uri="{FF2B5EF4-FFF2-40B4-BE49-F238E27FC236}">
                <a16:creationId xmlns:a16="http://schemas.microsoft.com/office/drawing/2014/main" id="{35668A3B-313E-0F7F-796A-5AC5351DB4FA}"/>
              </a:ext>
            </a:extLst>
          </p:cNvPr>
          <p:cNvSpPr txBox="1"/>
          <p:nvPr/>
        </p:nvSpPr>
        <p:spPr>
          <a:xfrm>
            <a:off x="2726594" y="2095158"/>
            <a:ext cx="358775" cy="221856"/>
          </a:xfrm>
          <a:prstGeom prst="rect">
            <a:avLst/>
          </a:prstGeom>
        </p:spPr>
        <p:txBody>
          <a:bodyPr vert="horz" wrap="square" lIns="0" tIns="6350" rIns="0" bIns="0" rtlCol="0">
            <a:spAutoFit/>
          </a:bodyPr>
          <a:lstStyle/>
          <a:p>
            <a:pPr marL="6350">
              <a:spcBef>
                <a:spcPts val="50"/>
              </a:spcBef>
            </a:pPr>
            <a:r>
              <a:rPr spc="-13" dirty="0"/>
              <a:t>LLM</a:t>
            </a:r>
            <a:endParaRPr/>
          </a:p>
        </p:txBody>
      </p:sp>
      <p:grpSp>
        <p:nvGrpSpPr>
          <p:cNvPr id="18" name="object 18">
            <a:extLst>
              <a:ext uri="{FF2B5EF4-FFF2-40B4-BE49-F238E27FC236}">
                <a16:creationId xmlns:a16="http://schemas.microsoft.com/office/drawing/2014/main" id="{A6A5FB1D-EB45-08A7-904E-2FA6B2D348F8}"/>
              </a:ext>
            </a:extLst>
          </p:cNvPr>
          <p:cNvGrpSpPr/>
          <p:nvPr/>
        </p:nvGrpSpPr>
        <p:grpSpPr>
          <a:xfrm>
            <a:off x="3700841" y="1719264"/>
            <a:ext cx="456883" cy="82233"/>
            <a:chOff x="10646503" y="3172118"/>
            <a:chExt cx="913765" cy="164465"/>
          </a:xfrm>
        </p:grpSpPr>
        <p:sp>
          <p:nvSpPr>
            <p:cNvPr id="19" name="object 19">
              <a:extLst>
                <a:ext uri="{FF2B5EF4-FFF2-40B4-BE49-F238E27FC236}">
                  <a16:creationId xmlns:a16="http://schemas.microsoft.com/office/drawing/2014/main" id="{DA2F0A45-7659-E146-EF56-6810AB2650A3}"/>
                </a:ext>
              </a:extLst>
            </p:cNvPr>
            <p:cNvSpPr/>
            <p:nvPr/>
          </p:nvSpPr>
          <p:spPr>
            <a:xfrm>
              <a:off x="10646503" y="3254093"/>
              <a:ext cx="721360" cy="0"/>
            </a:xfrm>
            <a:custGeom>
              <a:avLst/>
              <a:gdLst/>
              <a:ahLst/>
              <a:cxnLst/>
              <a:rect l="l" t="t" r="r" b="b"/>
              <a:pathLst>
                <a:path w="721359">
                  <a:moveTo>
                    <a:pt x="0" y="0"/>
                  </a:moveTo>
                  <a:lnTo>
                    <a:pt x="721198" y="0"/>
                  </a:lnTo>
                </a:path>
              </a:pathLst>
            </a:custGeom>
            <a:ln w="38099">
              <a:solidFill>
                <a:srgbClr val="595959"/>
              </a:solidFill>
            </a:ln>
          </p:spPr>
          <p:txBody>
            <a:bodyPr wrap="square" lIns="0" tIns="0" rIns="0" bIns="0" rtlCol="0"/>
            <a:lstStyle/>
            <a:p>
              <a:endParaRPr sz="700"/>
            </a:p>
          </p:txBody>
        </p:sp>
        <p:pic>
          <p:nvPicPr>
            <p:cNvPr id="20" name="object 20">
              <a:extLst>
                <a:ext uri="{FF2B5EF4-FFF2-40B4-BE49-F238E27FC236}">
                  <a16:creationId xmlns:a16="http://schemas.microsoft.com/office/drawing/2014/main" id="{E7A6F71C-9C7A-0A55-CEC9-F973636FB542}"/>
                </a:ext>
              </a:extLst>
            </p:cNvPr>
            <p:cNvPicPr/>
            <p:nvPr/>
          </p:nvPicPr>
          <p:blipFill>
            <a:blip r:embed="rId3" cstate="print"/>
            <a:stretch>
              <a:fillRect/>
            </a:stretch>
          </p:blipFill>
          <p:spPr>
            <a:xfrm>
              <a:off x="11348652" y="3172118"/>
              <a:ext cx="210999" cy="163949"/>
            </a:xfrm>
            <a:prstGeom prst="rect">
              <a:avLst/>
            </a:prstGeom>
          </p:spPr>
        </p:pic>
      </p:grpSp>
      <p:sp>
        <p:nvSpPr>
          <p:cNvPr id="21" name="object 21">
            <a:extLst>
              <a:ext uri="{FF2B5EF4-FFF2-40B4-BE49-F238E27FC236}">
                <a16:creationId xmlns:a16="http://schemas.microsoft.com/office/drawing/2014/main" id="{FB5A3B18-D5D2-AA2F-660A-C95FD1ED2B60}"/>
              </a:ext>
            </a:extLst>
          </p:cNvPr>
          <p:cNvSpPr txBox="1"/>
          <p:nvPr/>
        </p:nvSpPr>
        <p:spPr>
          <a:xfrm>
            <a:off x="514004" y="1242650"/>
            <a:ext cx="573723" cy="206467"/>
          </a:xfrm>
          <a:prstGeom prst="rect">
            <a:avLst/>
          </a:prstGeom>
        </p:spPr>
        <p:txBody>
          <a:bodyPr vert="horz" wrap="square" lIns="0" tIns="6350" rIns="0" bIns="0" rtlCol="0">
            <a:spAutoFit/>
          </a:bodyPr>
          <a:lstStyle/>
          <a:p>
            <a:pPr marL="6350">
              <a:spcBef>
                <a:spcPts val="50"/>
              </a:spcBef>
            </a:pPr>
            <a:r>
              <a:rPr sz="1300" b="1" spc="-5" dirty="0">
                <a:solidFill>
                  <a:srgbClr val="FF00FF"/>
                </a:solidFill>
                <a:latin typeface="Lato"/>
                <a:cs typeface="Lato"/>
              </a:rPr>
              <a:t>Prompt</a:t>
            </a:r>
            <a:endParaRPr sz="1300">
              <a:latin typeface="Lato"/>
              <a:cs typeface="Lato"/>
            </a:endParaRPr>
          </a:p>
        </p:txBody>
      </p:sp>
      <p:sp>
        <p:nvSpPr>
          <p:cNvPr id="22" name="object 22">
            <a:extLst>
              <a:ext uri="{FF2B5EF4-FFF2-40B4-BE49-F238E27FC236}">
                <a16:creationId xmlns:a16="http://schemas.microsoft.com/office/drawing/2014/main" id="{B16C5964-D429-44B3-6E9D-6DE284B66605}"/>
              </a:ext>
            </a:extLst>
          </p:cNvPr>
          <p:cNvSpPr txBox="1"/>
          <p:nvPr/>
        </p:nvSpPr>
        <p:spPr>
          <a:xfrm>
            <a:off x="4419732" y="1242650"/>
            <a:ext cx="878205" cy="206467"/>
          </a:xfrm>
          <a:prstGeom prst="rect">
            <a:avLst/>
          </a:prstGeom>
        </p:spPr>
        <p:txBody>
          <a:bodyPr vert="horz" wrap="square" lIns="0" tIns="6350" rIns="0" bIns="0" rtlCol="0">
            <a:spAutoFit/>
          </a:bodyPr>
          <a:lstStyle/>
          <a:p>
            <a:pPr marL="6350">
              <a:spcBef>
                <a:spcPts val="50"/>
              </a:spcBef>
            </a:pPr>
            <a:r>
              <a:rPr sz="1300" b="1" spc="-5" dirty="0">
                <a:solidFill>
                  <a:srgbClr val="FF00FF"/>
                </a:solidFill>
                <a:latin typeface="Lato"/>
                <a:cs typeface="Lato"/>
              </a:rPr>
              <a:t>Completion</a:t>
            </a:r>
            <a:endParaRPr sz="1300" dirty="0">
              <a:latin typeface="Lato"/>
              <a:cs typeface="Lato"/>
            </a:endParaRPr>
          </a:p>
        </p:txBody>
      </p:sp>
      <p:sp>
        <p:nvSpPr>
          <p:cNvPr id="23" name="object 23">
            <a:extLst>
              <a:ext uri="{FF2B5EF4-FFF2-40B4-BE49-F238E27FC236}">
                <a16:creationId xmlns:a16="http://schemas.microsoft.com/office/drawing/2014/main" id="{D1D5A7B8-893E-5037-52C7-FFE16E3A8F7C}"/>
              </a:ext>
            </a:extLst>
          </p:cNvPr>
          <p:cNvSpPr txBox="1"/>
          <p:nvPr/>
        </p:nvSpPr>
        <p:spPr>
          <a:xfrm>
            <a:off x="2226618" y="1245680"/>
            <a:ext cx="487363" cy="206467"/>
          </a:xfrm>
          <a:prstGeom prst="rect">
            <a:avLst/>
          </a:prstGeom>
        </p:spPr>
        <p:txBody>
          <a:bodyPr vert="horz" wrap="square" lIns="0" tIns="6350" rIns="0" bIns="0" rtlCol="0">
            <a:spAutoFit/>
          </a:bodyPr>
          <a:lstStyle/>
          <a:p>
            <a:pPr marL="6350">
              <a:spcBef>
                <a:spcPts val="50"/>
              </a:spcBef>
            </a:pPr>
            <a:r>
              <a:rPr sz="1300" b="1" spc="-5" dirty="0">
                <a:solidFill>
                  <a:srgbClr val="FF00FF"/>
                </a:solidFill>
                <a:latin typeface="Lato"/>
                <a:cs typeface="Lato"/>
              </a:rPr>
              <a:t>Model</a:t>
            </a:r>
            <a:endParaRPr sz="1300">
              <a:latin typeface="Lato"/>
              <a:cs typeface="Lato"/>
            </a:endParaRPr>
          </a:p>
        </p:txBody>
      </p:sp>
      <p:pic>
        <p:nvPicPr>
          <p:cNvPr id="2" name="Picture 1">
            <a:extLst>
              <a:ext uri="{FF2B5EF4-FFF2-40B4-BE49-F238E27FC236}">
                <a16:creationId xmlns:a16="http://schemas.microsoft.com/office/drawing/2014/main" id="{E88A3D1C-5C12-510C-C856-852EDDD9A8A0}"/>
              </a:ext>
            </a:extLst>
          </p:cNvPr>
          <p:cNvPicPr>
            <a:picLocks noChangeAspect="1"/>
          </p:cNvPicPr>
          <p:nvPr/>
        </p:nvPicPr>
        <p:blipFill>
          <a:blip r:embed="rId4"/>
          <a:stretch>
            <a:fillRect/>
          </a:stretch>
        </p:blipFill>
        <p:spPr>
          <a:xfrm>
            <a:off x="4466223" y="1703903"/>
            <a:ext cx="3458577" cy="2711839"/>
          </a:xfrm>
          <a:prstGeom prst="rect">
            <a:avLst/>
          </a:prstGeom>
        </p:spPr>
      </p:pic>
    </p:spTree>
    <p:extLst>
      <p:ext uri="{BB962C8B-B14F-4D97-AF65-F5344CB8AC3E}">
        <p14:creationId xmlns:p14="http://schemas.microsoft.com/office/powerpoint/2010/main" val="188800304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40">
          <a:extLst>
            <a:ext uri="{FF2B5EF4-FFF2-40B4-BE49-F238E27FC236}">
              <a16:creationId xmlns:a16="http://schemas.microsoft.com/office/drawing/2014/main" id="{E882DB20-8C22-F7AD-E655-7C8A424D9BBE}"/>
            </a:ext>
          </a:extLst>
        </p:cNvPr>
        <p:cNvGrpSpPr/>
        <p:nvPr/>
      </p:nvGrpSpPr>
      <p:grpSpPr>
        <a:xfrm>
          <a:off x="0" y="0"/>
          <a:ext cx="0" cy="0"/>
          <a:chOff x="0" y="0"/>
          <a:chExt cx="0" cy="0"/>
        </a:xfrm>
      </p:grpSpPr>
      <p:sp>
        <p:nvSpPr>
          <p:cNvPr id="447" name="Google Shape;447;p7">
            <a:extLst>
              <a:ext uri="{FF2B5EF4-FFF2-40B4-BE49-F238E27FC236}">
                <a16:creationId xmlns:a16="http://schemas.microsoft.com/office/drawing/2014/main" id="{4F5183FB-3518-2D3C-ABD3-18AD93643288}"/>
              </a:ext>
            </a:extLst>
          </p:cNvPr>
          <p:cNvSpPr txBox="1">
            <a:spLocks noGrp="1"/>
          </p:cNvSpPr>
          <p:nvPr>
            <p:ph type="title"/>
          </p:nvPr>
        </p:nvSpPr>
        <p:spPr>
          <a:xfrm>
            <a:off x="753534" y="414735"/>
            <a:ext cx="7660224" cy="921957"/>
          </a:xfrm>
          <a:prstGeom prst="rect">
            <a:avLst/>
          </a:prstGeom>
          <a:noFill/>
          <a:ln>
            <a:noFill/>
          </a:ln>
        </p:spPr>
        <p:txBody>
          <a:bodyPr spcFirstLastPara="1" wrap="square" lIns="0" tIns="0" rIns="0" bIns="0" anchor="t" anchorCtr="0">
            <a:noAutofit/>
          </a:bodyPr>
          <a:lstStyle/>
          <a:p>
            <a:pPr>
              <a:lnSpc>
                <a:spcPct val="100000"/>
              </a:lnSpc>
            </a:pPr>
            <a:r>
              <a:rPr lang="pt-PT" sz="2700" dirty="0" err="1">
                <a:latin typeface="Inter"/>
                <a:ea typeface="Inter"/>
                <a:cs typeface="Inter"/>
                <a:sym typeface="Inter"/>
              </a:rPr>
              <a:t>Agents</a:t>
            </a:r>
            <a:r>
              <a:rPr lang="pt-PT" sz="2700" dirty="0">
                <a:latin typeface="Inter"/>
                <a:ea typeface="Inter"/>
                <a:cs typeface="Inter"/>
                <a:sym typeface="Inter"/>
              </a:rPr>
              <a:t> </a:t>
            </a:r>
            <a:r>
              <a:rPr lang="pt-PT" sz="2700" dirty="0" err="1">
                <a:latin typeface="Inter"/>
                <a:ea typeface="Inter"/>
                <a:cs typeface="Inter"/>
                <a:sym typeface="Inter"/>
              </a:rPr>
              <a:t>and</a:t>
            </a:r>
            <a:r>
              <a:rPr lang="pt-PT" sz="2700" dirty="0">
                <a:latin typeface="Inter"/>
                <a:ea typeface="Inter"/>
                <a:cs typeface="Inter"/>
                <a:sym typeface="Inter"/>
              </a:rPr>
              <a:t> </a:t>
            </a:r>
            <a:r>
              <a:rPr lang="pt-PT" sz="2700" dirty="0" err="1">
                <a:latin typeface="Inter"/>
                <a:ea typeface="Inter"/>
                <a:cs typeface="Inter"/>
                <a:sym typeface="Inter"/>
              </a:rPr>
              <a:t>Function</a:t>
            </a:r>
            <a:r>
              <a:rPr lang="pt-PT" sz="2700" dirty="0">
                <a:latin typeface="Inter"/>
                <a:ea typeface="Inter"/>
                <a:cs typeface="Inter"/>
                <a:sym typeface="Inter"/>
              </a:rPr>
              <a:t> </a:t>
            </a:r>
            <a:r>
              <a:rPr lang="pt-PT" sz="2700" dirty="0" err="1">
                <a:latin typeface="Inter"/>
                <a:ea typeface="Inter"/>
                <a:cs typeface="Inter"/>
                <a:sym typeface="Inter"/>
              </a:rPr>
              <a:t>Calling</a:t>
            </a:r>
            <a:br>
              <a:rPr lang="pt-PT" sz="2700" dirty="0">
                <a:latin typeface="Inter"/>
                <a:ea typeface="Inter"/>
                <a:cs typeface="Inter"/>
                <a:sym typeface="Inter"/>
              </a:rPr>
            </a:br>
            <a:endParaRPr sz="2700" dirty="0">
              <a:latin typeface="Inter ExtraBold"/>
              <a:ea typeface="Inter ExtraBold"/>
              <a:cs typeface="Inter ExtraBold"/>
              <a:sym typeface="Inter ExtraBold"/>
            </a:endParaRPr>
          </a:p>
        </p:txBody>
      </p:sp>
      <p:pic>
        <p:nvPicPr>
          <p:cNvPr id="2" name="Picture 2">
            <a:extLst>
              <a:ext uri="{FF2B5EF4-FFF2-40B4-BE49-F238E27FC236}">
                <a16:creationId xmlns:a16="http://schemas.microsoft.com/office/drawing/2014/main" id="{10B71617-422D-E099-DC54-ADEDC14C06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1055" y="1081438"/>
            <a:ext cx="7965181" cy="33966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35152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40"/>
        <p:cNvGrpSpPr/>
        <p:nvPr/>
      </p:nvGrpSpPr>
      <p:grpSpPr>
        <a:xfrm>
          <a:off x="0" y="0"/>
          <a:ext cx="0" cy="0"/>
          <a:chOff x="0" y="0"/>
          <a:chExt cx="0" cy="0"/>
        </a:xfrm>
      </p:grpSpPr>
      <p:sp>
        <p:nvSpPr>
          <p:cNvPr id="441" name="Google Shape;441;p7"/>
          <p:cNvSpPr/>
          <p:nvPr/>
        </p:nvSpPr>
        <p:spPr>
          <a:xfrm rot="-5400000">
            <a:off x="5837850" y="-826274"/>
            <a:ext cx="1908900" cy="4703175"/>
          </a:xfrm>
          <a:prstGeom prst="round2SameRect">
            <a:avLst>
              <a:gd name="adj1" fmla="val 9493"/>
              <a:gd name="adj2" fmla="val 0"/>
            </a:avLst>
          </a:prstGeom>
          <a:solidFill>
            <a:srgbClr val="50DC93">
              <a:alpha val="6960"/>
            </a:srgbClr>
          </a:solidFill>
          <a:ln>
            <a:noFill/>
          </a:ln>
        </p:spPr>
        <p:txBody>
          <a:bodyPr spcFirstLastPara="1" wrap="square" lIns="68569" tIns="68569" rIns="68569" bIns="68569" anchor="ctr" anchorCtr="0">
            <a:noAutofit/>
          </a:bodyPr>
          <a:lstStyle/>
          <a:p>
            <a:pPr algn="ctr"/>
            <a:endParaRPr sz="1050">
              <a:latin typeface="Calibri"/>
              <a:ea typeface="Calibri"/>
              <a:cs typeface="Calibri"/>
              <a:sym typeface="Calibri"/>
            </a:endParaRPr>
          </a:p>
        </p:txBody>
      </p:sp>
      <p:sp>
        <p:nvSpPr>
          <p:cNvPr id="447" name="Google Shape;447;p7"/>
          <p:cNvSpPr txBox="1">
            <a:spLocks noGrp="1"/>
          </p:cNvSpPr>
          <p:nvPr>
            <p:ph type="title"/>
          </p:nvPr>
        </p:nvSpPr>
        <p:spPr>
          <a:xfrm>
            <a:off x="694631" y="1499681"/>
            <a:ext cx="3789225" cy="2155725"/>
          </a:xfrm>
          <a:prstGeom prst="rect">
            <a:avLst/>
          </a:prstGeom>
          <a:noFill/>
          <a:ln>
            <a:noFill/>
          </a:ln>
        </p:spPr>
        <p:txBody>
          <a:bodyPr spcFirstLastPara="1" wrap="square" lIns="0" tIns="0" rIns="0" bIns="0" anchor="t" anchorCtr="0">
            <a:noAutofit/>
          </a:bodyPr>
          <a:lstStyle/>
          <a:p>
            <a:pPr>
              <a:lnSpc>
                <a:spcPct val="100000"/>
              </a:lnSpc>
            </a:pPr>
            <a:r>
              <a:rPr lang="en-GB" sz="2700" dirty="0">
                <a:solidFill>
                  <a:schemeClr val="tx1">
                    <a:lumMod val="95000"/>
                    <a:lumOff val="5000"/>
                  </a:schemeClr>
                </a:solidFill>
                <a:latin typeface="Inter"/>
                <a:ea typeface="Inter"/>
                <a:cs typeface="Inter"/>
                <a:sym typeface="Inter"/>
              </a:rPr>
              <a:t>How does AI acquire knowledge?</a:t>
            </a:r>
            <a:endParaRPr lang="en-GB" sz="2700" b="1" dirty="0">
              <a:solidFill>
                <a:schemeClr val="tx1">
                  <a:lumMod val="95000"/>
                  <a:lumOff val="5000"/>
                </a:schemeClr>
              </a:solidFill>
              <a:latin typeface="Inter"/>
              <a:ea typeface="Inter"/>
              <a:cs typeface="Inter"/>
              <a:sym typeface="Inter"/>
            </a:endParaRPr>
          </a:p>
          <a:p>
            <a:pPr>
              <a:buSzPts val="1100"/>
            </a:pPr>
            <a:br>
              <a:rPr lang="en-GB" sz="1350" b="1" dirty="0">
                <a:solidFill>
                  <a:srgbClr val="0C1E24"/>
                </a:solidFill>
                <a:latin typeface="Inter"/>
                <a:ea typeface="Inter"/>
                <a:cs typeface="Inter"/>
                <a:sym typeface="Inter"/>
              </a:rPr>
            </a:br>
            <a:br>
              <a:rPr lang="en-GB" sz="1350" b="1" dirty="0">
                <a:solidFill>
                  <a:srgbClr val="0C1E24"/>
                </a:solidFill>
                <a:latin typeface="Inter"/>
                <a:ea typeface="Inter"/>
                <a:cs typeface="Inter"/>
                <a:sym typeface="Inter"/>
              </a:rPr>
            </a:br>
            <a:r>
              <a:rPr lang="en-GB" sz="2700" dirty="0">
                <a:solidFill>
                  <a:srgbClr val="50DC93"/>
                </a:solidFill>
                <a:latin typeface="Inter ExtraBold"/>
                <a:ea typeface="Inter ExtraBold"/>
                <a:cs typeface="Inter ExtraBold"/>
                <a:sym typeface="Inter ExtraBold"/>
              </a:rPr>
              <a:t>Exercise</a:t>
            </a:r>
          </a:p>
          <a:p>
            <a:pPr>
              <a:buSzPts val="1100"/>
            </a:pPr>
            <a:endParaRPr lang="en-GB" sz="2700" dirty="0">
              <a:solidFill>
                <a:srgbClr val="50DC93"/>
              </a:solidFill>
              <a:latin typeface="Inter ExtraBold"/>
              <a:ea typeface="Inter ExtraBold"/>
              <a:cs typeface="Inter ExtraBold"/>
              <a:sym typeface="Inter ExtraBold"/>
            </a:endParaRPr>
          </a:p>
        </p:txBody>
      </p:sp>
      <p:sp>
        <p:nvSpPr>
          <p:cNvPr id="449" name="Google Shape;449;p7"/>
          <p:cNvSpPr txBox="1"/>
          <p:nvPr/>
        </p:nvSpPr>
        <p:spPr>
          <a:xfrm>
            <a:off x="4698150" y="819150"/>
            <a:ext cx="4083975" cy="1412325"/>
          </a:xfrm>
          <a:prstGeom prst="rect">
            <a:avLst/>
          </a:prstGeom>
          <a:noFill/>
          <a:ln>
            <a:noFill/>
          </a:ln>
        </p:spPr>
        <p:txBody>
          <a:bodyPr spcFirstLastPara="1" wrap="square" lIns="0" tIns="0" rIns="0" bIns="0" anchor="ctr" anchorCtr="0">
            <a:noAutofit/>
          </a:bodyPr>
          <a:lstStyle/>
          <a:p>
            <a:pPr>
              <a:buSzPts val="1100"/>
            </a:pPr>
            <a:r>
              <a:rPr lang="en-US" sz="1125" b="1" dirty="0">
                <a:solidFill>
                  <a:srgbClr val="036A6E"/>
                </a:solidFill>
                <a:latin typeface="Inter"/>
                <a:ea typeface="Inter"/>
                <a:cs typeface="Inter"/>
                <a:sym typeface="Inter"/>
              </a:rPr>
              <a:t>“The FRIENDSHIPGROOVE village n3 is painted ….“</a:t>
            </a:r>
            <a:endParaRPr lang="en-US" sz="900" b="1" dirty="0">
              <a:solidFill>
                <a:srgbClr val="036A6E"/>
              </a:solidFill>
              <a:latin typeface="Inter"/>
              <a:ea typeface="Inter"/>
              <a:cs typeface="Inter"/>
              <a:sym typeface="Inter"/>
            </a:endParaRPr>
          </a:p>
          <a:p>
            <a:pPr>
              <a:buSzPts val="1100"/>
            </a:pPr>
            <a:endParaRPr lang="en-US" sz="900" b="1" dirty="0">
              <a:solidFill>
                <a:srgbClr val="036A6E"/>
              </a:solidFill>
              <a:latin typeface="Inter"/>
              <a:ea typeface="Inter"/>
              <a:cs typeface="Inter"/>
              <a:sym typeface="Inter"/>
            </a:endParaRPr>
          </a:p>
          <a:p>
            <a:pPr>
              <a:buSzPts val="1100"/>
            </a:pPr>
            <a:r>
              <a:rPr lang="en-US" sz="900" dirty="0">
                <a:solidFill>
                  <a:srgbClr val="1F2D3D"/>
                </a:solidFill>
                <a:latin typeface="Inter"/>
                <a:ea typeface="Inter"/>
                <a:cs typeface="Inter"/>
                <a:sym typeface="Inter"/>
              </a:rPr>
              <a:t>?</a:t>
            </a:r>
          </a:p>
        </p:txBody>
      </p:sp>
    </p:spTree>
    <p:extLst>
      <p:ext uri="{BB962C8B-B14F-4D97-AF65-F5344CB8AC3E}">
        <p14:creationId xmlns:p14="http://schemas.microsoft.com/office/powerpoint/2010/main" val="249932306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40">
          <a:extLst>
            <a:ext uri="{FF2B5EF4-FFF2-40B4-BE49-F238E27FC236}">
              <a16:creationId xmlns:a16="http://schemas.microsoft.com/office/drawing/2014/main" id="{1DA63C73-6124-A79B-D008-F35105916052}"/>
            </a:ext>
          </a:extLst>
        </p:cNvPr>
        <p:cNvGrpSpPr/>
        <p:nvPr/>
      </p:nvGrpSpPr>
      <p:grpSpPr>
        <a:xfrm>
          <a:off x="0" y="0"/>
          <a:ext cx="0" cy="0"/>
          <a:chOff x="0" y="0"/>
          <a:chExt cx="0" cy="0"/>
        </a:xfrm>
      </p:grpSpPr>
      <p:sp>
        <p:nvSpPr>
          <p:cNvPr id="447" name="Google Shape;447;p7">
            <a:extLst>
              <a:ext uri="{FF2B5EF4-FFF2-40B4-BE49-F238E27FC236}">
                <a16:creationId xmlns:a16="http://schemas.microsoft.com/office/drawing/2014/main" id="{E70CEEEB-DC50-D30B-81C1-FDA785E3AB1A}"/>
              </a:ext>
            </a:extLst>
          </p:cNvPr>
          <p:cNvSpPr txBox="1">
            <a:spLocks noGrp="1"/>
          </p:cNvSpPr>
          <p:nvPr>
            <p:ph type="title"/>
          </p:nvPr>
        </p:nvSpPr>
        <p:spPr>
          <a:xfrm>
            <a:off x="753534" y="414735"/>
            <a:ext cx="7660224" cy="921957"/>
          </a:xfrm>
          <a:prstGeom prst="rect">
            <a:avLst/>
          </a:prstGeom>
          <a:noFill/>
          <a:ln>
            <a:noFill/>
          </a:ln>
        </p:spPr>
        <p:txBody>
          <a:bodyPr spcFirstLastPara="1" wrap="square" lIns="0" tIns="0" rIns="0" bIns="0" anchor="t" anchorCtr="0">
            <a:noAutofit/>
          </a:bodyPr>
          <a:lstStyle/>
          <a:p>
            <a:pPr>
              <a:lnSpc>
                <a:spcPct val="100000"/>
              </a:lnSpc>
            </a:pPr>
            <a:r>
              <a:rPr lang="pt-PT" sz="2700" dirty="0" err="1">
                <a:latin typeface="Inter"/>
                <a:ea typeface="Inter"/>
                <a:cs typeface="Inter"/>
                <a:sym typeface="Inter"/>
              </a:rPr>
              <a:t>Agents</a:t>
            </a:r>
            <a:r>
              <a:rPr lang="pt-PT" sz="2700" dirty="0">
                <a:latin typeface="Inter"/>
                <a:ea typeface="Inter"/>
                <a:cs typeface="Inter"/>
                <a:sym typeface="Inter"/>
              </a:rPr>
              <a:t> </a:t>
            </a:r>
            <a:r>
              <a:rPr lang="pt-PT" sz="2700" dirty="0" err="1">
                <a:latin typeface="Inter"/>
                <a:ea typeface="Inter"/>
                <a:cs typeface="Inter"/>
                <a:sym typeface="Inter"/>
              </a:rPr>
              <a:t>and</a:t>
            </a:r>
            <a:r>
              <a:rPr lang="pt-PT" sz="2700" dirty="0">
                <a:latin typeface="Inter"/>
                <a:ea typeface="Inter"/>
                <a:cs typeface="Inter"/>
                <a:sym typeface="Inter"/>
              </a:rPr>
              <a:t> </a:t>
            </a:r>
            <a:r>
              <a:rPr lang="pt-PT" sz="2700" dirty="0" err="1">
                <a:latin typeface="Inter"/>
                <a:ea typeface="Inter"/>
                <a:cs typeface="Inter"/>
                <a:sym typeface="Inter"/>
              </a:rPr>
              <a:t>Function</a:t>
            </a:r>
            <a:r>
              <a:rPr lang="pt-PT" sz="2700" dirty="0">
                <a:latin typeface="Inter"/>
                <a:ea typeface="Inter"/>
                <a:cs typeface="Inter"/>
                <a:sym typeface="Inter"/>
              </a:rPr>
              <a:t> </a:t>
            </a:r>
            <a:r>
              <a:rPr lang="pt-PT" sz="2700" dirty="0" err="1">
                <a:latin typeface="Inter"/>
                <a:ea typeface="Inter"/>
                <a:cs typeface="Inter"/>
                <a:sym typeface="Inter"/>
              </a:rPr>
              <a:t>Calling</a:t>
            </a:r>
            <a:br>
              <a:rPr lang="pt-PT" sz="2700" dirty="0">
                <a:latin typeface="Inter"/>
                <a:ea typeface="Inter"/>
                <a:cs typeface="Inter"/>
                <a:sym typeface="Inter"/>
              </a:rPr>
            </a:br>
            <a:endParaRPr sz="2700" dirty="0">
              <a:latin typeface="Inter ExtraBold"/>
              <a:ea typeface="Inter ExtraBold"/>
              <a:cs typeface="Inter ExtraBold"/>
              <a:sym typeface="Inter ExtraBold"/>
            </a:endParaRPr>
          </a:p>
        </p:txBody>
      </p:sp>
      <p:pic>
        <p:nvPicPr>
          <p:cNvPr id="24" name="Picture 23">
            <a:extLst>
              <a:ext uri="{FF2B5EF4-FFF2-40B4-BE49-F238E27FC236}">
                <a16:creationId xmlns:a16="http://schemas.microsoft.com/office/drawing/2014/main" id="{B1F646DE-5EE5-F9F5-6B17-293B53446670}"/>
              </a:ext>
            </a:extLst>
          </p:cNvPr>
          <p:cNvPicPr>
            <a:picLocks noChangeAspect="1"/>
          </p:cNvPicPr>
          <p:nvPr/>
        </p:nvPicPr>
        <p:blipFill rotWithShape="1">
          <a:blip r:embed="rId3">
            <a:alphaModFix amt="50000"/>
          </a:blip>
          <a:srcRect l="2053" t="1141" r="1637" b="2368"/>
          <a:stretch/>
        </p:blipFill>
        <p:spPr>
          <a:xfrm>
            <a:off x="4370212" y="414735"/>
            <a:ext cx="4397339" cy="4376792"/>
          </a:xfrm>
          <a:prstGeom prst="rect">
            <a:avLst/>
          </a:prstGeom>
          <a:ln>
            <a:noFill/>
          </a:ln>
          <a:effectLst>
            <a:softEdge rad="112500"/>
          </a:effectLst>
        </p:spPr>
      </p:pic>
      <p:sp>
        <p:nvSpPr>
          <p:cNvPr id="25" name="TextBox 24">
            <a:extLst>
              <a:ext uri="{FF2B5EF4-FFF2-40B4-BE49-F238E27FC236}">
                <a16:creationId xmlns:a16="http://schemas.microsoft.com/office/drawing/2014/main" id="{8DA07365-9BC5-B182-EEFD-D8CD73ADE94C}"/>
              </a:ext>
            </a:extLst>
          </p:cNvPr>
          <p:cNvSpPr txBox="1"/>
          <p:nvPr/>
        </p:nvSpPr>
        <p:spPr>
          <a:xfrm>
            <a:off x="376449" y="1039200"/>
            <a:ext cx="6634566" cy="3220369"/>
          </a:xfrm>
          <a:prstGeom prst="rect">
            <a:avLst/>
          </a:prstGeom>
          <a:noFill/>
        </p:spPr>
        <p:txBody>
          <a:bodyPr wrap="square">
            <a:spAutoFit/>
          </a:bodyPr>
          <a:lstStyle/>
          <a:p>
            <a:pPr marL="171450" indent="-171450">
              <a:lnSpc>
                <a:spcPct val="88000"/>
              </a:lnSpc>
              <a:buClr>
                <a:schemeClr val="bg1"/>
              </a:buClr>
              <a:buSzPts val="1400"/>
              <a:buFont typeface="Arial" panose="020B0604020202020204" pitchFamily="34" charset="0"/>
              <a:buChar char="•"/>
            </a:pPr>
            <a:r>
              <a:rPr lang="en-GB" sz="1100" b="1" dirty="0">
                <a:latin typeface="Inter"/>
                <a:ea typeface="Inter"/>
                <a:sym typeface="Calibri"/>
              </a:rPr>
              <a:t>Adding Items to Shopping Cart: Managing the addition of products to a user’s online shopping cart.</a:t>
            </a:r>
          </a:p>
          <a:p>
            <a:pPr marL="171450" indent="-171450">
              <a:lnSpc>
                <a:spcPct val="88000"/>
              </a:lnSpc>
              <a:buClr>
                <a:schemeClr val="bg1"/>
              </a:buClr>
              <a:buSzPts val="1400"/>
              <a:buFont typeface="Arial" panose="020B0604020202020204" pitchFamily="34" charset="0"/>
              <a:buChar char="•"/>
            </a:pPr>
            <a:endParaRPr lang="en-GB" sz="1100" b="1" dirty="0">
              <a:latin typeface="Inter"/>
              <a:ea typeface="Inter"/>
              <a:sym typeface="Calibri"/>
            </a:endParaRPr>
          </a:p>
          <a:p>
            <a:pPr marL="171450" indent="-171450">
              <a:lnSpc>
                <a:spcPct val="88000"/>
              </a:lnSpc>
              <a:buClr>
                <a:schemeClr val="bg1"/>
              </a:buClr>
              <a:buSzPts val="1400"/>
              <a:buFont typeface="Arial" panose="020B0604020202020204" pitchFamily="34" charset="0"/>
              <a:buChar char="•"/>
            </a:pPr>
            <a:r>
              <a:rPr lang="en-GB" sz="1100" b="1" dirty="0">
                <a:latin typeface="Inter"/>
                <a:ea typeface="Inter"/>
                <a:sym typeface="Calibri"/>
              </a:rPr>
              <a:t>Booking Appointments: Scheduling appointments or reservations directly through service or provider APIs.</a:t>
            </a:r>
          </a:p>
          <a:p>
            <a:pPr marL="171450" indent="-171450">
              <a:lnSpc>
                <a:spcPct val="88000"/>
              </a:lnSpc>
              <a:buClr>
                <a:schemeClr val="bg1"/>
              </a:buClr>
              <a:buSzPts val="1400"/>
              <a:buFont typeface="Arial" panose="020B0604020202020204" pitchFamily="34" charset="0"/>
              <a:buChar char="•"/>
            </a:pPr>
            <a:endParaRPr lang="en-GB" sz="1100" b="1" dirty="0">
              <a:latin typeface="Inter"/>
              <a:ea typeface="Inter"/>
              <a:sym typeface="Calibri"/>
            </a:endParaRPr>
          </a:p>
          <a:p>
            <a:pPr marL="171450" indent="-171450">
              <a:lnSpc>
                <a:spcPct val="88000"/>
              </a:lnSpc>
              <a:buClr>
                <a:schemeClr val="bg1"/>
              </a:buClr>
              <a:buSzPts val="1400"/>
              <a:buFont typeface="Arial" panose="020B0604020202020204" pitchFamily="34" charset="0"/>
              <a:buChar char="•"/>
            </a:pPr>
            <a:r>
              <a:rPr lang="en-GB" sz="1100" b="1" dirty="0">
                <a:latin typeface="Inter"/>
                <a:ea typeface="Inter"/>
                <a:sym typeface="Calibri"/>
              </a:rPr>
              <a:t>Updating Profile Information: Allowing users to update their personal or account information, such as address, phone number, or preferences.</a:t>
            </a:r>
          </a:p>
          <a:p>
            <a:pPr marL="171450" indent="-171450">
              <a:lnSpc>
                <a:spcPct val="88000"/>
              </a:lnSpc>
              <a:buClr>
                <a:schemeClr val="bg1"/>
              </a:buClr>
              <a:buSzPts val="1400"/>
              <a:buFont typeface="Arial" panose="020B0604020202020204" pitchFamily="34" charset="0"/>
              <a:buChar char="•"/>
            </a:pPr>
            <a:endParaRPr lang="en-GB" sz="1100" b="1" dirty="0">
              <a:latin typeface="Inter"/>
              <a:ea typeface="Inter"/>
              <a:sym typeface="Calibri"/>
            </a:endParaRPr>
          </a:p>
          <a:p>
            <a:pPr marL="171450" indent="-171450">
              <a:lnSpc>
                <a:spcPct val="88000"/>
              </a:lnSpc>
              <a:buClr>
                <a:schemeClr val="bg1"/>
              </a:buClr>
              <a:buSzPts val="1400"/>
              <a:buFont typeface="Arial" panose="020B0604020202020204" pitchFamily="34" charset="0"/>
              <a:buChar char="•"/>
            </a:pPr>
            <a:r>
              <a:rPr lang="en-GB" sz="1100" b="1" dirty="0">
                <a:latin typeface="Inter"/>
                <a:ea typeface="Inter"/>
                <a:sym typeface="Calibri"/>
              </a:rPr>
              <a:t>Tracking Order Status: Providing real-time updates on the status of orders, from processing to delivery.</a:t>
            </a:r>
          </a:p>
          <a:p>
            <a:pPr marL="171450" indent="-171450">
              <a:lnSpc>
                <a:spcPct val="88000"/>
              </a:lnSpc>
              <a:buClr>
                <a:schemeClr val="bg1"/>
              </a:buClr>
              <a:buSzPts val="1400"/>
              <a:buFont typeface="Arial" panose="020B0604020202020204" pitchFamily="34" charset="0"/>
              <a:buChar char="•"/>
            </a:pPr>
            <a:endParaRPr lang="en-GB" sz="1100" b="1" dirty="0">
              <a:latin typeface="Inter"/>
              <a:ea typeface="Inter"/>
              <a:sym typeface="Calibri"/>
            </a:endParaRPr>
          </a:p>
          <a:p>
            <a:pPr marL="171450" indent="-171450">
              <a:lnSpc>
                <a:spcPct val="88000"/>
              </a:lnSpc>
              <a:buClr>
                <a:schemeClr val="bg1"/>
              </a:buClr>
              <a:buSzPts val="1400"/>
              <a:buFont typeface="Arial" panose="020B0604020202020204" pitchFamily="34" charset="0"/>
              <a:buChar char="•"/>
            </a:pPr>
            <a:r>
              <a:rPr lang="en-GB" sz="1100" b="1" dirty="0">
                <a:latin typeface="Inter"/>
                <a:ea typeface="Inter"/>
                <a:sym typeface="Calibri"/>
              </a:rPr>
              <a:t>Submitting Feedback: Facilitating the submission of user feedback or reviews through forms or survey tools.</a:t>
            </a:r>
          </a:p>
          <a:p>
            <a:pPr marL="171450" indent="-171450">
              <a:lnSpc>
                <a:spcPct val="88000"/>
              </a:lnSpc>
              <a:buClr>
                <a:schemeClr val="bg1"/>
              </a:buClr>
              <a:buSzPts val="1400"/>
              <a:buFont typeface="Arial" panose="020B0604020202020204" pitchFamily="34" charset="0"/>
              <a:buChar char="•"/>
            </a:pPr>
            <a:endParaRPr lang="en-GB" sz="1100" b="1" dirty="0">
              <a:latin typeface="Inter"/>
              <a:ea typeface="Inter"/>
              <a:sym typeface="Calibri"/>
            </a:endParaRPr>
          </a:p>
          <a:p>
            <a:pPr marL="171450" indent="-171450">
              <a:lnSpc>
                <a:spcPct val="88000"/>
              </a:lnSpc>
              <a:buClr>
                <a:schemeClr val="bg1"/>
              </a:buClr>
              <a:buSzPts val="1400"/>
              <a:buFont typeface="Arial" panose="020B0604020202020204" pitchFamily="34" charset="0"/>
              <a:buChar char="•"/>
            </a:pPr>
            <a:r>
              <a:rPr lang="en-GB" sz="1100" b="1" dirty="0">
                <a:latin typeface="Inter"/>
                <a:ea typeface="Inter"/>
                <a:sym typeface="Calibri"/>
              </a:rPr>
              <a:t>Requesting Support: Initiating support tickets or help requests through customer service platforms.</a:t>
            </a:r>
          </a:p>
          <a:p>
            <a:pPr marL="171450" indent="-171450">
              <a:lnSpc>
                <a:spcPct val="88000"/>
              </a:lnSpc>
              <a:buClr>
                <a:schemeClr val="bg1"/>
              </a:buClr>
              <a:buSzPts val="1400"/>
              <a:buFont typeface="Arial" panose="020B0604020202020204" pitchFamily="34" charset="0"/>
              <a:buChar char="•"/>
            </a:pPr>
            <a:endParaRPr lang="en-GB" sz="1100" b="1" dirty="0">
              <a:latin typeface="Inter"/>
              <a:ea typeface="Inter"/>
              <a:sym typeface="Calibri"/>
            </a:endParaRPr>
          </a:p>
          <a:p>
            <a:pPr marL="171450" indent="-171450">
              <a:lnSpc>
                <a:spcPct val="88000"/>
              </a:lnSpc>
              <a:buClr>
                <a:schemeClr val="bg1"/>
              </a:buClr>
              <a:buSzPts val="1400"/>
              <a:buFont typeface="Arial" panose="020B0604020202020204" pitchFamily="34" charset="0"/>
              <a:buChar char="•"/>
            </a:pPr>
            <a:r>
              <a:rPr lang="en-GB" sz="1100" b="1" dirty="0">
                <a:latin typeface="Inter"/>
                <a:ea typeface="Inter"/>
                <a:sym typeface="Calibri"/>
              </a:rPr>
              <a:t>Searching for Products or Services: Implementing search functionality that queries databases and returns results based on user input.</a:t>
            </a:r>
          </a:p>
          <a:p>
            <a:pPr marL="171450" indent="-171450">
              <a:lnSpc>
                <a:spcPct val="88000"/>
              </a:lnSpc>
              <a:buClr>
                <a:schemeClr val="bg1"/>
              </a:buClr>
              <a:buSzPts val="1400"/>
              <a:buFont typeface="Arial" panose="020B0604020202020204" pitchFamily="34" charset="0"/>
              <a:buChar char="•"/>
            </a:pPr>
            <a:endParaRPr lang="en-GB" sz="1100" b="1" dirty="0">
              <a:latin typeface="Inter"/>
              <a:ea typeface="Inter"/>
              <a:sym typeface="Calibri"/>
            </a:endParaRPr>
          </a:p>
          <a:p>
            <a:pPr>
              <a:lnSpc>
                <a:spcPct val="88000"/>
              </a:lnSpc>
              <a:buClr>
                <a:schemeClr val="bg1"/>
              </a:buClr>
              <a:buSzPts val="1400"/>
            </a:pPr>
            <a:endParaRPr lang="en-GB" sz="1100" b="1" dirty="0">
              <a:latin typeface="Inter"/>
              <a:ea typeface="Inter"/>
              <a:sym typeface="Calibri"/>
            </a:endParaRPr>
          </a:p>
          <a:p>
            <a:pPr>
              <a:lnSpc>
                <a:spcPct val="88000"/>
              </a:lnSpc>
              <a:buClr>
                <a:schemeClr val="bg1"/>
              </a:buClr>
              <a:buSzPts val="1400"/>
            </a:pPr>
            <a:r>
              <a:rPr lang="en-GB" sz="1100" b="1" dirty="0">
                <a:latin typeface="Inter"/>
                <a:ea typeface="Inter"/>
                <a:sym typeface="Calibri"/>
              </a:rPr>
              <a:t>(and my personal favourite…)</a:t>
            </a:r>
          </a:p>
          <a:p>
            <a:pPr>
              <a:lnSpc>
                <a:spcPct val="88000"/>
              </a:lnSpc>
              <a:buClr>
                <a:schemeClr val="bg1"/>
              </a:buClr>
              <a:buSzPts val="1400"/>
            </a:pPr>
            <a:endParaRPr lang="en-GB" sz="1100" b="1" dirty="0">
              <a:latin typeface="Inter"/>
              <a:ea typeface="Inter"/>
              <a:sym typeface="Calibri"/>
            </a:endParaRPr>
          </a:p>
          <a:p>
            <a:pPr marL="171450" indent="-171450">
              <a:lnSpc>
                <a:spcPct val="88000"/>
              </a:lnSpc>
              <a:buClr>
                <a:schemeClr val="bg1"/>
              </a:buClr>
              <a:buSzPts val="1400"/>
              <a:buFont typeface="Arial" panose="020B0604020202020204" pitchFamily="34" charset="0"/>
              <a:buChar char="•"/>
            </a:pPr>
            <a:r>
              <a:rPr lang="en-GB" sz="1100" b="1" dirty="0">
                <a:latin typeface="Inter"/>
                <a:ea typeface="Inter"/>
                <a:sym typeface="Calibri"/>
              </a:rPr>
              <a:t>Cancelling Subscriptions or Services: Managing the termination of services or subscription plans directly through user commands.</a:t>
            </a:r>
          </a:p>
        </p:txBody>
      </p:sp>
    </p:spTree>
    <p:extLst>
      <p:ext uri="{BB962C8B-B14F-4D97-AF65-F5344CB8AC3E}">
        <p14:creationId xmlns:p14="http://schemas.microsoft.com/office/powerpoint/2010/main" val="175895074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40">
          <a:extLst>
            <a:ext uri="{FF2B5EF4-FFF2-40B4-BE49-F238E27FC236}">
              <a16:creationId xmlns:a16="http://schemas.microsoft.com/office/drawing/2014/main" id="{FD04488B-75C5-E196-DB41-E496FC080D0E}"/>
            </a:ext>
          </a:extLst>
        </p:cNvPr>
        <p:cNvGrpSpPr/>
        <p:nvPr/>
      </p:nvGrpSpPr>
      <p:grpSpPr>
        <a:xfrm>
          <a:off x="0" y="0"/>
          <a:ext cx="0" cy="0"/>
          <a:chOff x="0" y="0"/>
          <a:chExt cx="0" cy="0"/>
        </a:xfrm>
      </p:grpSpPr>
      <p:sp>
        <p:nvSpPr>
          <p:cNvPr id="447" name="Google Shape;447;p7">
            <a:extLst>
              <a:ext uri="{FF2B5EF4-FFF2-40B4-BE49-F238E27FC236}">
                <a16:creationId xmlns:a16="http://schemas.microsoft.com/office/drawing/2014/main" id="{2B68853B-53FF-49BA-F282-1127647FCF86}"/>
              </a:ext>
            </a:extLst>
          </p:cNvPr>
          <p:cNvSpPr txBox="1">
            <a:spLocks noGrp="1"/>
          </p:cNvSpPr>
          <p:nvPr>
            <p:ph type="title"/>
          </p:nvPr>
        </p:nvSpPr>
        <p:spPr>
          <a:xfrm>
            <a:off x="753534" y="414735"/>
            <a:ext cx="7660224" cy="921957"/>
          </a:xfrm>
          <a:prstGeom prst="rect">
            <a:avLst/>
          </a:prstGeom>
          <a:noFill/>
          <a:ln>
            <a:noFill/>
          </a:ln>
        </p:spPr>
        <p:txBody>
          <a:bodyPr spcFirstLastPara="1" wrap="square" lIns="0" tIns="0" rIns="0" bIns="0" anchor="t" anchorCtr="0">
            <a:noAutofit/>
          </a:bodyPr>
          <a:lstStyle/>
          <a:p>
            <a:pPr>
              <a:lnSpc>
                <a:spcPct val="100000"/>
              </a:lnSpc>
            </a:pPr>
            <a:r>
              <a:rPr lang="pt-PT" sz="2700" dirty="0" err="1">
                <a:latin typeface="Inter"/>
                <a:ea typeface="Inter"/>
                <a:cs typeface="Inter"/>
                <a:sym typeface="Inter"/>
              </a:rPr>
              <a:t>Function</a:t>
            </a:r>
            <a:r>
              <a:rPr lang="pt-PT" sz="2700" dirty="0">
                <a:latin typeface="Inter"/>
                <a:ea typeface="Inter"/>
                <a:cs typeface="Inter"/>
                <a:sym typeface="Inter"/>
              </a:rPr>
              <a:t> </a:t>
            </a:r>
            <a:r>
              <a:rPr lang="pt-PT" sz="2700" dirty="0" err="1">
                <a:latin typeface="Inter"/>
                <a:ea typeface="Inter"/>
                <a:cs typeface="Inter"/>
                <a:sym typeface="Inter"/>
              </a:rPr>
              <a:t>Calling</a:t>
            </a:r>
            <a:br>
              <a:rPr lang="pt-PT" sz="2700" dirty="0">
                <a:latin typeface="Inter"/>
                <a:ea typeface="Inter"/>
                <a:cs typeface="Inter"/>
                <a:sym typeface="Inter"/>
              </a:rPr>
            </a:br>
            <a:r>
              <a:rPr lang="pt-PT" sz="1400" dirty="0" err="1">
                <a:latin typeface="Inter"/>
                <a:ea typeface="Inter"/>
                <a:cs typeface="Inter"/>
                <a:sym typeface="Inter"/>
              </a:rPr>
              <a:t>https</a:t>
            </a:r>
            <a:r>
              <a:rPr lang="pt-PT" sz="1400" dirty="0">
                <a:latin typeface="Inter"/>
                <a:ea typeface="Inter"/>
                <a:cs typeface="Inter"/>
                <a:sym typeface="Inter"/>
              </a:rPr>
              <a:t>://</a:t>
            </a:r>
            <a:r>
              <a:rPr lang="pt-PT" sz="1400" dirty="0" err="1">
                <a:latin typeface="Inter"/>
                <a:ea typeface="Inter"/>
                <a:cs typeface="Inter"/>
                <a:sym typeface="Inter"/>
              </a:rPr>
              <a:t>platform.openai.com</a:t>
            </a:r>
            <a:r>
              <a:rPr lang="pt-PT" sz="1400" dirty="0">
                <a:latin typeface="Inter"/>
                <a:ea typeface="Inter"/>
                <a:cs typeface="Inter"/>
                <a:sym typeface="Inter"/>
              </a:rPr>
              <a:t>/</a:t>
            </a:r>
            <a:r>
              <a:rPr lang="pt-PT" sz="1400" dirty="0" err="1">
                <a:latin typeface="Inter"/>
                <a:ea typeface="Inter"/>
                <a:cs typeface="Inter"/>
                <a:sym typeface="Inter"/>
              </a:rPr>
              <a:t>docs</a:t>
            </a:r>
            <a:r>
              <a:rPr lang="pt-PT" sz="1400" dirty="0">
                <a:latin typeface="Inter"/>
                <a:ea typeface="Inter"/>
                <a:cs typeface="Inter"/>
                <a:sym typeface="Inter"/>
              </a:rPr>
              <a:t>/</a:t>
            </a:r>
            <a:r>
              <a:rPr lang="pt-PT" sz="1400" dirty="0" err="1">
                <a:latin typeface="Inter"/>
                <a:ea typeface="Inter"/>
                <a:cs typeface="Inter"/>
                <a:sym typeface="Inter"/>
              </a:rPr>
              <a:t>guides</a:t>
            </a:r>
            <a:r>
              <a:rPr lang="pt-PT" sz="1400" dirty="0">
                <a:latin typeface="Inter"/>
                <a:ea typeface="Inter"/>
                <a:cs typeface="Inter"/>
                <a:sym typeface="Inter"/>
              </a:rPr>
              <a:t>/</a:t>
            </a:r>
            <a:r>
              <a:rPr lang="pt-PT" sz="1400" dirty="0" err="1">
                <a:latin typeface="Inter"/>
                <a:ea typeface="Inter"/>
                <a:cs typeface="Inter"/>
                <a:sym typeface="Inter"/>
              </a:rPr>
              <a:t>function-calling</a:t>
            </a:r>
            <a:endParaRPr sz="1400" dirty="0">
              <a:latin typeface="Inter ExtraBold"/>
              <a:ea typeface="Inter ExtraBold"/>
              <a:cs typeface="Inter ExtraBold"/>
              <a:sym typeface="Inter ExtraBold"/>
            </a:endParaRPr>
          </a:p>
          <a:p>
            <a:pPr>
              <a:buSzPts val="1100"/>
            </a:pPr>
            <a:endParaRPr sz="2700" dirty="0">
              <a:latin typeface="Inter ExtraBold"/>
              <a:ea typeface="Inter ExtraBold"/>
              <a:cs typeface="Inter ExtraBold"/>
              <a:sym typeface="Inter ExtraBold"/>
            </a:endParaRPr>
          </a:p>
        </p:txBody>
      </p:sp>
      <p:pic>
        <p:nvPicPr>
          <p:cNvPr id="23" name="Picture 22">
            <a:extLst>
              <a:ext uri="{FF2B5EF4-FFF2-40B4-BE49-F238E27FC236}">
                <a16:creationId xmlns:a16="http://schemas.microsoft.com/office/drawing/2014/main" id="{7E75FA6B-E363-B982-BA01-BA13AAA5C5CE}"/>
              </a:ext>
            </a:extLst>
          </p:cNvPr>
          <p:cNvPicPr>
            <a:picLocks noChangeAspect="1"/>
          </p:cNvPicPr>
          <p:nvPr/>
        </p:nvPicPr>
        <p:blipFill>
          <a:blip r:embed="rId3"/>
          <a:stretch>
            <a:fillRect/>
          </a:stretch>
        </p:blipFill>
        <p:spPr>
          <a:xfrm>
            <a:off x="2302889" y="1185332"/>
            <a:ext cx="4521244" cy="3466635"/>
          </a:xfrm>
          <a:prstGeom prst="rect">
            <a:avLst/>
          </a:prstGeom>
        </p:spPr>
      </p:pic>
    </p:spTree>
    <p:extLst>
      <p:ext uri="{BB962C8B-B14F-4D97-AF65-F5344CB8AC3E}">
        <p14:creationId xmlns:p14="http://schemas.microsoft.com/office/powerpoint/2010/main" val="364935348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40">
          <a:extLst>
            <a:ext uri="{FF2B5EF4-FFF2-40B4-BE49-F238E27FC236}">
              <a16:creationId xmlns:a16="http://schemas.microsoft.com/office/drawing/2014/main" id="{E922239F-D654-80CF-F34A-0935BEE7FDD3}"/>
            </a:ext>
          </a:extLst>
        </p:cNvPr>
        <p:cNvGrpSpPr/>
        <p:nvPr/>
      </p:nvGrpSpPr>
      <p:grpSpPr>
        <a:xfrm>
          <a:off x="0" y="0"/>
          <a:ext cx="0" cy="0"/>
          <a:chOff x="0" y="0"/>
          <a:chExt cx="0" cy="0"/>
        </a:xfrm>
      </p:grpSpPr>
      <p:sp>
        <p:nvSpPr>
          <p:cNvPr id="447" name="Google Shape;447;p7">
            <a:extLst>
              <a:ext uri="{FF2B5EF4-FFF2-40B4-BE49-F238E27FC236}">
                <a16:creationId xmlns:a16="http://schemas.microsoft.com/office/drawing/2014/main" id="{8BC3D4D4-4FD2-73BA-6DB6-AA566B8D1A8E}"/>
              </a:ext>
            </a:extLst>
          </p:cNvPr>
          <p:cNvSpPr txBox="1">
            <a:spLocks noGrp="1"/>
          </p:cNvSpPr>
          <p:nvPr>
            <p:ph type="title"/>
          </p:nvPr>
        </p:nvSpPr>
        <p:spPr>
          <a:xfrm>
            <a:off x="753534" y="414735"/>
            <a:ext cx="7660224" cy="921957"/>
          </a:xfrm>
          <a:prstGeom prst="rect">
            <a:avLst/>
          </a:prstGeom>
          <a:noFill/>
          <a:ln>
            <a:noFill/>
          </a:ln>
        </p:spPr>
        <p:txBody>
          <a:bodyPr spcFirstLastPara="1" wrap="square" lIns="0" tIns="0" rIns="0" bIns="0" anchor="t" anchorCtr="0">
            <a:noAutofit/>
          </a:bodyPr>
          <a:lstStyle/>
          <a:p>
            <a:pPr>
              <a:lnSpc>
                <a:spcPct val="100000"/>
              </a:lnSpc>
            </a:pPr>
            <a:r>
              <a:rPr lang="pt-PT" sz="2700" dirty="0" err="1">
                <a:latin typeface="Inter"/>
                <a:ea typeface="Inter"/>
                <a:cs typeface="Inter"/>
                <a:sym typeface="Inter"/>
              </a:rPr>
              <a:t>Streaming</a:t>
            </a:r>
            <a:endParaRPr sz="1400" dirty="0">
              <a:latin typeface="Inter ExtraBold"/>
              <a:ea typeface="Inter ExtraBold"/>
              <a:cs typeface="Inter ExtraBold"/>
              <a:sym typeface="Inter ExtraBold"/>
            </a:endParaRPr>
          </a:p>
          <a:p>
            <a:pPr>
              <a:buSzPts val="1100"/>
            </a:pPr>
            <a:endParaRPr sz="2700" dirty="0">
              <a:latin typeface="Inter ExtraBold"/>
              <a:ea typeface="Inter ExtraBold"/>
              <a:cs typeface="Inter ExtraBold"/>
              <a:sym typeface="Inter ExtraBold"/>
            </a:endParaRPr>
          </a:p>
        </p:txBody>
      </p:sp>
      <p:sp>
        <p:nvSpPr>
          <p:cNvPr id="2" name="Google Shape;447;p7">
            <a:extLst>
              <a:ext uri="{FF2B5EF4-FFF2-40B4-BE49-F238E27FC236}">
                <a16:creationId xmlns:a16="http://schemas.microsoft.com/office/drawing/2014/main" id="{E5CF2BC8-CAD0-E395-E1B1-E941A460792A}"/>
              </a:ext>
            </a:extLst>
          </p:cNvPr>
          <p:cNvSpPr txBox="1">
            <a:spLocks/>
          </p:cNvSpPr>
          <p:nvPr/>
        </p:nvSpPr>
        <p:spPr>
          <a:xfrm>
            <a:off x="753534" y="1336692"/>
            <a:ext cx="7272866" cy="805375"/>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88000"/>
              </a:lnSpc>
              <a:spcBef>
                <a:spcPts val="0"/>
              </a:spcBef>
              <a:spcAft>
                <a:spcPts val="0"/>
              </a:spcAft>
              <a:buClr>
                <a:schemeClr val="dk1"/>
              </a:buClr>
              <a:buSzPts val="1400"/>
              <a:buFont typeface="Arial"/>
              <a:buNone/>
              <a:defRPr sz="2800" b="0" i="0" u="none" strike="noStrike" cap="none">
                <a:solidFill>
                  <a:schemeClr val="dk1"/>
                </a:solidFill>
                <a:latin typeface="Arial"/>
                <a:ea typeface="Arial"/>
                <a:cs typeface="Arial"/>
                <a:sym typeface="Arial"/>
              </a:defRPr>
            </a:lvl1pPr>
            <a:lvl2pPr marR="0" lvl="1" algn="l" rtl="0">
              <a:lnSpc>
                <a:spcPct val="88000"/>
              </a:lnSpc>
              <a:spcBef>
                <a:spcPts val="0"/>
              </a:spcBef>
              <a:spcAft>
                <a:spcPts val="0"/>
              </a:spcAft>
              <a:buClr>
                <a:schemeClr val="dk1"/>
              </a:buClr>
              <a:buSzPts val="1400"/>
              <a:buFont typeface="Arial"/>
              <a:buNone/>
              <a:defRPr sz="2800" b="0" i="0" u="none" strike="noStrike" cap="none">
                <a:solidFill>
                  <a:schemeClr val="dk1"/>
                </a:solidFill>
                <a:latin typeface="Arial"/>
                <a:ea typeface="Arial"/>
                <a:cs typeface="Arial"/>
                <a:sym typeface="Arial"/>
              </a:defRPr>
            </a:lvl2pPr>
            <a:lvl3pPr marR="0" lvl="2" algn="l" rtl="0">
              <a:lnSpc>
                <a:spcPct val="88000"/>
              </a:lnSpc>
              <a:spcBef>
                <a:spcPts val="0"/>
              </a:spcBef>
              <a:spcAft>
                <a:spcPts val="0"/>
              </a:spcAft>
              <a:buClr>
                <a:schemeClr val="dk1"/>
              </a:buClr>
              <a:buSzPts val="1400"/>
              <a:buFont typeface="Arial"/>
              <a:buNone/>
              <a:defRPr sz="2800" b="0" i="0" u="none" strike="noStrike" cap="none">
                <a:solidFill>
                  <a:schemeClr val="dk1"/>
                </a:solidFill>
                <a:latin typeface="Arial"/>
                <a:ea typeface="Arial"/>
                <a:cs typeface="Arial"/>
                <a:sym typeface="Arial"/>
              </a:defRPr>
            </a:lvl3pPr>
            <a:lvl4pPr marR="0" lvl="3" algn="l" rtl="0">
              <a:lnSpc>
                <a:spcPct val="88000"/>
              </a:lnSpc>
              <a:spcBef>
                <a:spcPts val="0"/>
              </a:spcBef>
              <a:spcAft>
                <a:spcPts val="0"/>
              </a:spcAft>
              <a:buClr>
                <a:schemeClr val="dk1"/>
              </a:buClr>
              <a:buSzPts val="1400"/>
              <a:buFont typeface="Arial"/>
              <a:buNone/>
              <a:defRPr sz="2800" b="0" i="0" u="none" strike="noStrike" cap="none">
                <a:solidFill>
                  <a:schemeClr val="dk1"/>
                </a:solidFill>
                <a:latin typeface="Arial"/>
                <a:ea typeface="Arial"/>
                <a:cs typeface="Arial"/>
                <a:sym typeface="Arial"/>
              </a:defRPr>
            </a:lvl4pPr>
            <a:lvl5pPr marR="0" lvl="4" algn="l" rtl="0">
              <a:lnSpc>
                <a:spcPct val="88000"/>
              </a:lnSpc>
              <a:spcBef>
                <a:spcPts val="0"/>
              </a:spcBef>
              <a:spcAft>
                <a:spcPts val="0"/>
              </a:spcAft>
              <a:buClr>
                <a:schemeClr val="dk1"/>
              </a:buClr>
              <a:buSzPts val="1400"/>
              <a:buFont typeface="Arial"/>
              <a:buNone/>
              <a:defRPr sz="2800" b="0" i="0" u="none" strike="noStrike" cap="none">
                <a:solidFill>
                  <a:schemeClr val="dk1"/>
                </a:solidFill>
                <a:latin typeface="Arial"/>
                <a:ea typeface="Arial"/>
                <a:cs typeface="Arial"/>
                <a:sym typeface="Arial"/>
              </a:defRPr>
            </a:lvl5pPr>
            <a:lvl6pPr marR="0" lvl="5" algn="l" rtl="0">
              <a:lnSpc>
                <a:spcPct val="88000"/>
              </a:lnSpc>
              <a:spcBef>
                <a:spcPts val="0"/>
              </a:spcBef>
              <a:spcAft>
                <a:spcPts val="0"/>
              </a:spcAft>
              <a:buClr>
                <a:schemeClr val="dk1"/>
              </a:buClr>
              <a:buSzPts val="1400"/>
              <a:buFont typeface="Arial"/>
              <a:buNone/>
              <a:defRPr sz="2800" b="0" i="0" u="none" strike="noStrike" cap="none">
                <a:solidFill>
                  <a:schemeClr val="dk1"/>
                </a:solidFill>
                <a:latin typeface="Arial"/>
                <a:ea typeface="Arial"/>
                <a:cs typeface="Arial"/>
                <a:sym typeface="Arial"/>
              </a:defRPr>
            </a:lvl6pPr>
            <a:lvl7pPr marR="0" lvl="6" algn="l" rtl="0">
              <a:lnSpc>
                <a:spcPct val="88000"/>
              </a:lnSpc>
              <a:spcBef>
                <a:spcPts val="0"/>
              </a:spcBef>
              <a:spcAft>
                <a:spcPts val="0"/>
              </a:spcAft>
              <a:buClr>
                <a:schemeClr val="dk1"/>
              </a:buClr>
              <a:buSzPts val="1400"/>
              <a:buFont typeface="Arial"/>
              <a:buNone/>
              <a:defRPr sz="2800" b="0" i="0" u="none" strike="noStrike" cap="none">
                <a:solidFill>
                  <a:schemeClr val="dk1"/>
                </a:solidFill>
                <a:latin typeface="Arial"/>
                <a:ea typeface="Arial"/>
                <a:cs typeface="Arial"/>
                <a:sym typeface="Arial"/>
              </a:defRPr>
            </a:lvl7pPr>
            <a:lvl8pPr marR="0" lvl="7" algn="l" rtl="0">
              <a:lnSpc>
                <a:spcPct val="88000"/>
              </a:lnSpc>
              <a:spcBef>
                <a:spcPts val="0"/>
              </a:spcBef>
              <a:spcAft>
                <a:spcPts val="0"/>
              </a:spcAft>
              <a:buClr>
                <a:schemeClr val="dk1"/>
              </a:buClr>
              <a:buSzPts val="1400"/>
              <a:buFont typeface="Arial"/>
              <a:buNone/>
              <a:defRPr sz="2800" b="0" i="0" u="none" strike="noStrike" cap="none">
                <a:solidFill>
                  <a:schemeClr val="dk1"/>
                </a:solidFill>
                <a:latin typeface="Arial"/>
                <a:ea typeface="Arial"/>
                <a:cs typeface="Arial"/>
                <a:sym typeface="Arial"/>
              </a:defRPr>
            </a:lvl8pPr>
            <a:lvl9pPr marR="0" lvl="8" algn="l" rtl="0">
              <a:lnSpc>
                <a:spcPct val="88000"/>
              </a:lnSpc>
              <a:spcBef>
                <a:spcPts val="0"/>
              </a:spcBef>
              <a:spcAft>
                <a:spcPts val="0"/>
              </a:spcAft>
              <a:buClr>
                <a:schemeClr val="dk1"/>
              </a:buClr>
              <a:buSzPts val="1400"/>
              <a:buFont typeface="Arial"/>
              <a:buNone/>
              <a:defRPr sz="2800" b="0" i="0" u="none" strike="noStrike" cap="none">
                <a:solidFill>
                  <a:schemeClr val="dk1"/>
                </a:solidFill>
                <a:latin typeface="Arial"/>
                <a:ea typeface="Arial"/>
                <a:cs typeface="Arial"/>
                <a:sym typeface="Arial"/>
              </a:defRPr>
            </a:lvl9pPr>
          </a:lstStyle>
          <a:p>
            <a:pPr marL="6350" marR="2540" algn="ctr">
              <a:spcBef>
                <a:spcPts val="50"/>
              </a:spcBef>
            </a:pPr>
            <a:r>
              <a:rPr lang="en-US" sz="3600" i="1" dirty="0">
                <a:solidFill>
                  <a:srgbClr val="0E0E0E"/>
                </a:solidFill>
                <a:effectLst/>
                <a:latin typeface=".SF NS"/>
              </a:rPr>
              <a:t>What are the ingredients for making pancakes?</a:t>
            </a:r>
            <a:endParaRPr lang="en-US" sz="3600" dirty="0">
              <a:solidFill>
                <a:srgbClr val="0E0E0E"/>
              </a:solidFill>
              <a:effectLst/>
              <a:latin typeface=".SF NS"/>
            </a:endParaRPr>
          </a:p>
        </p:txBody>
      </p:sp>
      <p:sp>
        <p:nvSpPr>
          <p:cNvPr id="3" name="Google Shape;447;p7">
            <a:extLst>
              <a:ext uri="{FF2B5EF4-FFF2-40B4-BE49-F238E27FC236}">
                <a16:creationId xmlns:a16="http://schemas.microsoft.com/office/drawing/2014/main" id="{1A9880E1-BFE5-D1D4-3E2B-7746B61741AB}"/>
              </a:ext>
            </a:extLst>
          </p:cNvPr>
          <p:cNvSpPr txBox="1">
            <a:spLocks/>
          </p:cNvSpPr>
          <p:nvPr/>
        </p:nvSpPr>
        <p:spPr>
          <a:xfrm>
            <a:off x="753534" y="3317893"/>
            <a:ext cx="7272866" cy="805375"/>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88000"/>
              </a:lnSpc>
              <a:spcBef>
                <a:spcPts val="0"/>
              </a:spcBef>
              <a:spcAft>
                <a:spcPts val="0"/>
              </a:spcAft>
              <a:buClr>
                <a:schemeClr val="dk1"/>
              </a:buClr>
              <a:buSzPts val="1400"/>
              <a:buFont typeface="Arial"/>
              <a:buNone/>
              <a:defRPr sz="2800" b="0" i="0" u="none" strike="noStrike" cap="none">
                <a:solidFill>
                  <a:schemeClr val="dk1"/>
                </a:solidFill>
                <a:latin typeface="Arial"/>
                <a:ea typeface="Arial"/>
                <a:cs typeface="Arial"/>
                <a:sym typeface="Arial"/>
              </a:defRPr>
            </a:lvl1pPr>
            <a:lvl2pPr marR="0" lvl="1" algn="l" rtl="0">
              <a:lnSpc>
                <a:spcPct val="88000"/>
              </a:lnSpc>
              <a:spcBef>
                <a:spcPts val="0"/>
              </a:spcBef>
              <a:spcAft>
                <a:spcPts val="0"/>
              </a:spcAft>
              <a:buClr>
                <a:schemeClr val="dk1"/>
              </a:buClr>
              <a:buSzPts val="1400"/>
              <a:buFont typeface="Arial"/>
              <a:buNone/>
              <a:defRPr sz="2800" b="0" i="0" u="none" strike="noStrike" cap="none">
                <a:solidFill>
                  <a:schemeClr val="dk1"/>
                </a:solidFill>
                <a:latin typeface="Arial"/>
                <a:ea typeface="Arial"/>
                <a:cs typeface="Arial"/>
                <a:sym typeface="Arial"/>
              </a:defRPr>
            </a:lvl2pPr>
            <a:lvl3pPr marR="0" lvl="2" algn="l" rtl="0">
              <a:lnSpc>
                <a:spcPct val="88000"/>
              </a:lnSpc>
              <a:spcBef>
                <a:spcPts val="0"/>
              </a:spcBef>
              <a:spcAft>
                <a:spcPts val="0"/>
              </a:spcAft>
              <a:buClr>
                <a:schemeClr val="dk1"/>
              </a:buClr>
              <a:buSzPts val="1400"/>
              <a:buFont typeface="Arial"/>
              <a:buNone/>
              <a:defRPr sz="2800" b="0" i="0" u="none" strike="noStrike" cap="none">
                <a:solidFill>
                  <a:schemeClr val="dk1"/>
                </a:solidFill>
                <a:latin typeface="Arial"/>
                <a:ea typeface="Arial"/>
                <a:cs typeface="Arial"/>
                <a:sym typeface="Arial"/>
              </a:defRPr>
            </a:lvl3pPr>
            <a:lvl4pPr marR="0" lvl="3" algn="l" rtl="0">
              <a:lnSpc>
                <a:spcPct val="88000"/>
              </a:lnSpc>
              <a:spcBef>
                <a:spcPts val="0"/>
              </a:spcBef>
              <a:spcAft>
                <a:spcPts val="0"/>
              </a:spcAft>
              <a:buClr>
                <a:schemeClr val="dk1"/>
              </a:buClr>
              <a:buSzPts val="1400"/>
              <a:buFont typeface="Arial"/>
              <a:buNone/>
              <a:defRPr sz="2800" b="0" i="0" u="none" strike="noStrike" cap="none">
                <a:solidFill>
                  <a:schemeClr val="dk1"/>
                </a:solidFill>
                <a:latin typeface="Arial"/>
                <a:ea typeface="Arial"/>
                <a:cs typeface="Arial"/>
                <a:sym typeface="Arial"/>
              </a:defRPr>
            </a:lvl4pPr>
            <a:lvl5pPr marR="0" lvl="4" algn="l" rtl="0">
              <a:lnSpc>
                <a:spcPct val="88000"/>
              </a:lnSpc>
              <a:spcBef>
                <a:spcPts val="0"/>
              </a:spcBef>
              <a:spcAft>
                <a:spcPts val="0"/>
              </a:spcAft>
              <a:buClr>
                <a:schemeClr val="dk1"/>
              </a:buClr>
              <a:buSzPts val="1400"/>
              <a:buFont typeface="Arial"/>
              <a:buNone/>
              <a:defRPr sz="2800" b="0" i="0" u="none" strike="noStrike" cap="none">
                <a:solidFill>
                  <a:schemeClr val="dk1"/>
                </a:solidFill>
                <a:latin typeface="Arial"/>
                <a:ea typeface="Arial"/>
                <a:cs typeface="Arial"/>
                <a:sym typeface="Arial"/>
              </a:defRPr>
            </a:lvl5pPr>
            <a:lvl6pPr marR="0" lvl="5" algn="l" rtl="0">
              <a:lnSpc>
                <a:spcPct val="88000"/>
              </a:lnSpc>
              <a:spcBef>
                <a:spcPts val="0"/>
              </a:spcBef>
              <a:spcAft>
                <a:spcPts val="0"/>
              </a:spcAft>
              <a:buClr>
                <a:schemeClr val="dk1"/>
              </a:buClr>
              <a:buSzPts val="1400"/>
              <a:buFont typeface="Arial"/>
              <a:buNone/>
              <a:defRPr sz="2800" b="0" i="0" u="none" strike="noStrike" cap="none">
                <a:solidFill>
                  <a:schemeClr val="dk1"/>
                </a:solidFill>
                <a:latin typeface="Arial"/>
                <a:ea typeface="Arial"/>
                <a:cs typeface="Arial"/>
                <a:sym typeface="Arial"/>
              </a:defRPr>
            </a:lvl6pPr>
            <a:lvl7pPr marR="0" lvl="6" algn="l" rtl="0">
              <a:lnSpc>
                <a:spcPct val="88000"/>
              </a:lnSpc>
              <a:spcBef>
                <a:spcPts val="0"/>
              </a:spcBef>
              <a:spcAft>
                <a:spcPts val="0"/>
              </a:spcAft>
              <a:buClr>
                <a:schemeClr val="dk1"/>
              </a:buClr>
              <a:buSzPts val="1400"/>
              <a:buFont typeface="Arial"/>
              <a:buNone/>
              <a:defRPr sz="2800" b="0" i="0" u="none" strike="noStrike" cap="none">
                <a:solidFill>
                  <a:schemeClr val="dk1"/>
                </a:solidFill>
                <a:latin typeface="Arial"/>
                <a:ea typeface="Arial"/>
                <a:cs typeface="Arial"/>
                <a:sym typeface="Arial"/>
              </a:defRPr>
            </a:lvl7pPr>
            <a:lvl8pPr marR="0" lvl="7" algn="l" rtl="0">
              <a:lnSpc>
                <a:spcPct val="88000"/>
              </a:lnSpc>
              <a:spcBef>
                <a:spcPts val="0"/>
              </a:spcBef>
              <a:spcAft>
                <a:spcPts val="0"/>
              </a:spcAft>
              <a:buClr>
                <a:schemeClr val="dk1"/>
              </a:buClr>
              <a:buSzPts val="1400"/>
              <a:buFont typeface="Arial"/>
              <a:buNone/>
              <a:defRPr sz="2800" b="0" i="0" u="none" strike="noStrike" cap="none">
                <a:solidFill>
                  <a:schemeClr val="dk1"/>
                </a:solidFill>
                <a:latin typeface="Arial"/>
                <a:ea typeface="Arial"/>
                <a:cs typeface="Arial"/>
                <a:sym typeface="Arial"/>
              </a:defRPr>
            </a:lvl8pPr>
            <a:lvl9pPr marR="0" lvl="8" algn="l" rtl="0">
              <a:lnSpc>
                <a:spcPct val="88000"/>
              </a:lnSpc>
              <a:spcBef>
                <a:spcPts val="0"/>
              </a:spcBef>
              <a:spcAft>
                <a:spcPts val="0"/>
              </a:spcAft>
              <a:buClr>
                <a:schemeClr val="dk1"/>
              </a:buClr>
              <a:buSzPts val="1400"/>
              <a:buFont typeface="Arial"/>
              <a:buNone/>
              <a:defRPr sz="2800" b="0" i="0" u="none" strike="noStrike" cap="none">
                <a:solidFill>
                  <a:schemeClr val="dk1"/>
                </a:solidFill>
                <a:latin typeface="Arial"/>
                <a:ea typeface="Arial"/>
                <a:cs typeface="Arial"/>
                <a:sym typeface="Arial"/>
              </a:defRPr>
            </a:lvl9pPr>
          </a:lstStyle>
          <a:p>
            <a:pPr marL="6350" marR="2540" algn="ctr">
              <a:spcBef>
                <a:spcPts val="50"/>
              </a:spcBef>
            </a:pPr>
            <a:r>
              <a:rPr lang="en-US" sz="3600" i="1" dirty="0">
                <a:solidFill>
                  <a:srgbClr val="0E0E0E"/>
                </a:solidFill>
                <a:effectLst/>
                <a:latin typeface=".SF NS"/>
              </a:rPr>
              <a:t>What are the ingredients for making pancakes?</a:t>
            </a:r>
            <a:endParaRPr lang="en-US" sz="3600" dirty="0">
              <a:solidFill>
                <a:srgbClr val="0E0E0E"/>
              </a:solidFill>
              <a:effectLst/>
              <a:latin typeface=".SF NS"/>
            </a:endParaRPr>
          </a:p>
        </p:txBody>
      </p:sp>
      <p:sp>
        <p:nvSpPr>
          <p:cNvPr id="5" name="TextBox 4">
            <a:extLst>
              <a:ext uri="{FF2B5EF4-FFF2-40B4-BE49-F238E27FC236}">
                <a16:creationId xmlns:a16="http://schemas.microsoft.com/office/drawing/2014/main" id="{9F5ED839-9C18-F9D8-5F3F-AC2CE525BAE9}"/>
              </a:ext>
            </a:extLst>
          </p:cNvPr>
          <p:cNvSpPr txBox="1"/>
          <p:nvPr/>
        </p:nvSpPr>
        <p:spPr>
          <a:xfrm>
            <a:off x="431800" y="2974546"/>
            <a:ext cx="4572000" cy="307777"/>
          </a:xfrm>
          <a:prstGeom prst="rect">
            <a:avLst/>
          </a:prstGeom>
          <a:noFill/>
        </p:spPr>
        <p:txBody>
          <a:bodyPr wrap="square">
            <a:spAutoFit/>
          </a:bodyPr>
          <a:lstStyle/>
          <a:p>
            <a:r>
              <a:rPr lang="en-US" dirty="0">
                <a:effectLst/>
              </a:rPr>
              <a:t>stream=</a:t>
            </a:r>
            <a:r>
              <a:rPr lang="en-US" dirty="0">
                <a:solidFill>
                  <a:srgbClr val="2E95D3"/>
                </a:solidFill>
                <a:effectLst/>
              </a:rPr>
              <a:t>True</a:t>
            </a:r>
            <a:endParaRPr lang="en-US" dirty="0"/>
          </a:p>
        </p:txBody>
      </p:sp>
      <p:sp>
        <p:nvSpPr>
          <p:cNvPr id="6" name="TextBox 5">
            <a:extLst>
              <a:ext uri="{FF2B5EF4-FFF2-40B4-BE49-F238E27FC236}">
                <a16:creationId xmlns:a16="http://schemas.microsoft.com/office/drawing/2014/main" id="{443826F5-21AA-AC38-B939-3B98AFC50BB8}"/>
              </a:ext>
            </a:extLst>
          </p:cNvPr>
          <p:cNvSpPr txBox="1"/>
          <p:nvPr/>
        </p:nvSpPr>
        <p:spPr>
          <a:xfrm>
            <a:off x="431800" y="1028915"/>
            <a:ext cx="4572000" cy="307777"/>
          </a:xfrm>
          <a:prstGeom prst="rect">
            <a:avLst/>
          </a:prstGeom>
          <a:noFill/>
        </p:spPr>
        <p:txBody>
          <a:bodyPr wrap="square">
            <a:spAutoFit/>
          </a:bodyPr>
          <a:lstStyle/>
          <a:p>
            <a:r>
              <a:rPr lang="en-US" dirty="0">
                <a:effectLst/>
              </a:rPr>
              <a:t>stream=</a:t>
            </a:r>
            <a:r>
              <a:rPr lang="en-US" dirty="0">
                <a:solidFill>
                  <a:srgbClr val="C00000"/>
                </a:solidFill>
                <a:effectLst/>
              </a:rPr>
              <a:t>False</a:t>
            </a:r>
            <a:endParaRPr lang="en-US" dirty="0">
              <a:solidFill>
                <a:srgbClr val="C00000"/>
              </a:solidFill>
            </a:endParaRPr>
          </a:p>
        </p:txBody>
      </p:sp>
      <p:cxnSp>
        <p:nvCxnSpPr>
          <p:cNvPr id="8" name="Straight Connector 7">
            <a:extLst>
              <a:ext uri="{FF2B5EF4-FFF2-40B4-BE49-F238E27FC236}">
                <a16:creationId xmlns:a16="http://schemas.microsoft.com/office/drawing/2014/main" id="{BC271C6E-1E45-65FA-42CE-0BBA8E001B4B}"/>
              </a:ext>
            </a:extLst>
          </p:cNvPr>
          <p:cNvCxnSpPr/>
          <p:nvPr/>
        </p:nvCxnSpPr>
        <p:spPr>
          <a:xfrm>
            <a:off x="631596" y="2724346"/>
            <a:ext cx="7782162" cy="0"/>
          </a:xfrm>
          <a:prstGeom prst="line">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94770981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40">
          <a:extLst>
            <a:ext uri="{FF2B5EF4-FFF2-40B4-BE49-F238E27FC236}">
              <a16:creationId xmlns:a16="http://schemas.microsoft.com/office/drawing/2014/main" id="{F0A3D95A-D168-CC14-9EF2-0B432209ADAD}"/>
            </a:ext>
          </a:extLst>
        </p:cNvPr>
        <p:cNvGrpSpPr/>
        <p:nvPr/>
      </p:nvGrpSpPr>
      <p:grpSpPr>
        <a:xfrm>
          <a:off x="0" y="0"/>
          <a:ext cx="0" cy="0"/>
          <a:chOff x="0" y="0"/>
          <a:chExt cx="0" cy="0"/>
        </a:xfrm>
      </p:grpSpPr>
      <p:pic>
        <p:nvPicPr>
          <p:cNvPr id="1026" name="Picture 2" descr="Premium Vector | Waiting word logo design vector on white ...">
            <a:extLst>
              <a:ext uri="{FF2B5EF4-FFF2-40B4-BE49-F238E27FC236}">
                <a16:creationId xmlns:a16="http://schemas.microsoft.com/office/drawing/2014/main" id="{16545668-2260-1A05-D189-1A5015127D7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3827" t="38516" r="21358" b="37448"/>
          <a:stretch/>
        </p:blipFill>
        <p:spPr bwMode="auto">
          <a:xfrm>
            <a:off x="2661712" y="1336692"/>
            <a:ext cx="2054221" cy="900750"/>
          </a:xfrm>
          <a:prstGeom prst="rect">
            <a:avLst/>
          </a:prstGeom>
          <a:noFill/>
          <a:extLst>
            <a:ext uri="{909E8E84-426E-40DD-AFC4-6F175D3DCCD1}">
              <a14:hiddenFill xmlns:a14="http://schemas.microsoft.com/office/drawing/2010/main">
                <a:solidFill>
                  <a:srgbClr val="FFFFFF"/>
                </a:solidFill>
              </a14:hiddenFill>
            </a:ext>
          </a:extLst>
        </p:spPr>
      </p:pic>
      <p:sp>
        <p:nvSpPr>
          <p:cNvPr id="447" name="Google Shape;447;p7">
            <a:extLst>
              <a:ext uri="{FF2B5EF4-FFF2-40B4-BE49-F238E27FC236}">
                <a16:creationId xmlns:a16="http://schemas.microsoft.com/office/drawing/2014/main" id="{95167267-8C5F-00A5-5E20-AFBA0E407AAF}"/>
              </a:ext>
            </a:extLst>
          </p:cNvPr>
          <p:cNvSpPr txBox="1">
            <a:spLocks noGrp="1"/>
          </p:cNvSpPr>
          <p:nvPr>
            <p:ph type="title"/>
          </p:nvPr>
        </p:nvSpPr>
        <p:spPr>
          <a:xfrm>
            <a:off x="753534" y="414735"/>
            <a:ext cx="7660224" cy="921957"/>
          </a:xfrm>
          <a:prstGeom prst="rect">
            <a:avLst/>
          </a:prstGeom>
          <a:noFill/>
          <a:ln>
            <a:noFill/>
          </a:ln>
        </p:spPr>
        <p:txBody>
          <a:bodyPr spcFirstLastPara="1" wrap="square" lIns="0" tIns="0" rIns="0" bIns="0" anchor="t" anchorCtr="0">
            <a:noAutofit/>
          </a:bodyPr>
          <a:lstStyle/>
          <a:p>
            <a:pPr>
              <a:lnSpc>
                <a:spcPct val="100000"/>
              </a:lnSpc>
            </a:pPr>
            <a:r>
              <a:rPr lang="pt-PT" sz="2700" dirty="0" err="1">
                <a:latin typeface="Inter"/>
                <a:ea typeface="Inter"/>
                <a:cs typeface="Inter"/>
                <a:sym typeface="Inter"/>
              </a:rPr>
              <a:t>Streaming</a:t>
            </a:r>
            <a:endParaRPr sz="1400" dirty="0">
              <a:latin typeface="Inter ExtraBold"/>
              <a:ea typeface="Inter ExtraBold"/>
              <a:cs typeface="Inter ExtraBold"/>
              <a:sym typeface="Inter ExtraBold"/>
            </a:endParaRPr>
          </a:p>
          <a:p>
            <a:pPr>
              <a:buSzPts val="1100"/>
            </a:pPr>
            <a:endParaRPr sz="2700" dirty="0">
              <a:latin typeface="Inter ExtraBold"/>
              <a:ea typeface="Inter ExtraBold"/>
              <a:cs typeface="Inter ExtraBold"/>
              <a:sym typeface="Inter ExtraBold"/>
            </a:endParaRPr>
          </a:p>
        </p:txBody>
      </p:sp>
      <p:sp>
        <p:nvSpPr>
          <p:cNvPr id="2" name="Google Shape;447;p7">
            <a:extLst>
              <a:ext uri="{FF2B5EF4-FFF2-40B4-BE49-F238E27FC236}">
                <a16:creationId xmlns:a16="http://schemas.microsoft.com/office/drawing/2014/main" id="{86640470-04CA-6FC5-2AAB-03D0220BE1DF}"/>
              </a:ext>
            </a:extLst>
          </p:cNvPr>
          <p:cNvSpPr txBox="1">
            <a:spLocks/>
          </p:cNvSpPr>
          <p:nvPr/>
        </p:nvSpPr>
        <p:spPr>
          <a:xfrm>
            <a:off x="2302934" y="1059104"/>
            <a:ext cx="4817534" cy="1582487"/>
          </a:xfrm>
          <a:prstGeom prst="rect">
            <a:avLst/>
          </a:prstGeom>
          <a:solidFill>
            <a:schemeClr val="bg1"/>
          </a:solid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88000"/>
              </a:lnSpc>
              <a:spcBef>
                <a:spcPts val="0"/>
              </a:spcBef>
              <a:spcAft>
                <a:spcPts val="0"/>
              </a:spcAft>
              <a:buClr>
                <a:schemeClr val="dk1"/>
              </a:buClr>
              <a:buSzPts val="1400"/>
              <a:buFont typeface="Arial"/>
              <a:buNone/>
              <a:defRPr sz="2800" b="0" i="0" u="none" strike="noStrike" cap="none">
                <a:solidFill>
                  <a:schemeClr val="dk1"/>
                </a:solidFill>
                <a:latin typeface="Arial"/>
                <a:ea typeface="Arial"/>
                <a:cs typeface="Arial"/>
                <a:sym typeface="Arial"/>
              </a:defRPr>
            </a:lvl1pPr>
            <a:lvl2pPr marR="0" lvl="1" algn="l" rtl="0">
              <a:lnSpc>
                <a:spcPct val="88000"/>
              </a:lnSpc>
              <a:spcBef>
                <a:spcPts val="0"/>
              </a:spcBef>
              <a:spcAft>
                <a:spcPts val="0"/>
              </a:spcAft>
              <a:buClr>
                <a:schemeClr val="dk1"/>
              </a:buClr>
              <a:buSzPts val="1400"/>
              <a:buFont typeface="Arial"/>
              <a:buNone/>
              <a:defRPr sz="2800" b="0" i="0" u="none" strike="noStrike" cap="none">
                <a:solidFill>
                  <a:schemeClr val="dk1"/>
                </a:solidFill>
                <a:latin typeface="Arial"/>
                <a:ea typeface="Arial"/>
                <a:cs typeface="Arial"/>
                <a:sym typeface="Arial"/>
              </a:defRPr>
            </a:lvl2pPr>
            <a:lvl3pPr marR="0" lvl="2" algn="l" rtl="0">
              <a:lnSpc>
                <a:spcPct val="88000"/>
              </a:lnSpc>
              <a:spcBef>
                <a:spcPts val="0"/>
              </a:spcBef>
              <a:spcAft>
                <a:spcPts val="0"/>
              </a:spcAft>
              <a:buClr>
                <a:schemeClr val="dk1"/>
              </a:buClr>
              <a:buSzPts val="1400"/>
              <a:buFont typeface="Arial"/>
              <a:buNone/>
              <a:defRPr sz="2800" b="0" i="0" u="none" strike="noStrike" cap="none">
                <a:solidFill>
                  <a:schemeClr val="dk1"/>
                </a:solidFill>
                <a:latin typeface="Arial"/>
                <a:ea typeface="Arial"/>
                <a:cs typeface="Arial"/>
                <a:sym typeface="Arial"/>
              </a:defRPr>
            </a:lvl3pPr>
            <a:lvl4pPr marR="0" lvl="3" algn="l" rtl="0">
              <a:lnSpc>
                <a:spcPct val="88000"/>
              </a:lnSpc>
              <a:spcBef>
                <a:spcPts val="0"/>
              </a:spcBef>
              <a:spcAft>
                <a:spcPts val="0"/>
              </a:spcAft>
              <a:buClr>
                <a:schemeClr val="dk1"/>
              </a:buClr>
              <a:buSzPts val="1400"/>
              <a:buFont typeface="Arial"/>
              <a:buNone/>
              <a:defRPr sz="2800" b="0" i="0" u="none" strike="noStrike" cap="none">
                <a:solidFill>
                  <a:schemeClr val="dk1"/>
                </a:solidFill>
                <a:latin typeface="Arial"/>
                <a:ea typeface="Arial"/>
                <a:cs typeface="Arial"/>
                <a:sym typeface="Arial"/>
              </a:defRPr>
            </a:lvl4pPr>
            <a:lvl5pPr marR="0" lvl="4" algn="l" rtl="0">
              <a:lnSpc>
                <a:spcPct val="88000"/>
              </a:lnSpc>
              <a:spcBef>
                <a:spcPts val="0"/>
              </a:spcBef>
              <a:spcAft>
                <a:spcPts val="0"/>
              </a:spcAft>
              <a:buClr>
                <a:schemeClr val="dk1"/>
              </a:buClr>
              <a:buSzPts val="1400"/>
              <a:buFont typeface="Arial"/>
              <a:buNone/>
              <a:defRPr sz="2800" b="0" i="0" u="none" strike="noStrike" cap="none">
                <a:solidFill>
                  <a:schemeClr val="dk1"/>
                </a:solidFill>
                <a:latin typeface="Arial"/>
                <a:ea typeface="Arial"/>
                <a:cs typeface="Arial"/>
                <a:sym typeface="Arial"/>
              </a:defRPr>
            </a:lvl5pPr>
            <a:lvl6pPr marR="0" lvl="5" algn="l" rtl="0">
              <a:lnSpc>
                <a:spcPct val="88000"/>
              </a:lnSpc>
              <a:spcBef>
                <a:spcPts val="0"/>
              </a:spcBef>
              <a:spcAft>
                <a:spcPts val="0"/>
              </a:spcAft>
              <a:buClr>
                <a:schemeClr val="dk1"/>
              </a:buClr>
              <a:buSzPts val="1400"/>
              <a:buFont typeface="Arial"/>
              <a:buNone/>
              <a:defRPr sz="2800" b="0" i="0" u="none" strike="noStrike" cap="none">
                <a:solidFill>
                  <a:schemeClr val="dk1"/>
                </a:solidFill>
                <a:latin typeface="Arial"/>
                <a:ea typeface="Arial"/>
                <a:cs typeface="Arial"/>
                <a:sym typeface="Arial"/>
              </a:defRPr>
            </a:lvl6pPr>
            <a:lvl7pPr marR="0" lvl="6" algn="l" rtl="0">
              <a:lnSpc>
                <a:spcPct val="88000"/>
              </a:lnSpc>
              <a:spcBef>
                <a:spcPts val="0"/>
              </a:spcBef>
              <a:spcAft>
                <a:spcPts val="0"/>
              </a:spcAft>
              <a:buClr>
                <a:schemeClr val="dk1"/>
              </a:buClr>
              <a:buSzPts val="1400"/>
              <a:buFont typeface="Arial"/>
              <a:buNone/>
              <a:defRPr sz="2800" b="0" i="0" u="none" strike="noStrike" cap="none">
                <a:solidFill>
                  <a:schemeClr val="dk1"/>
                </a:solidFill>
                <a:latin typeface="Arial"/>
                <a:ea typeface="Arial"/>
                <a:cs typeface="Arial"/>
                <a:sym typeface="Arial"/>
              </a:defRPr>
            </a:lvl7pPr>
            <a:lvl8pPr marR="0" lvl="7" algn="l" rtl="0">
              <a:lnSpc>
                <a:spcPct val="88000"/>
              </a:lnSpc>
              <a:spcBef>
                <a:spcPts val="0"/>
              </a:spcBef>
              <a:spcAft>
                <a:spcPts val="0"/>
              </a:spcAft>
              <a:buClr>
                <a:schemeClr val="dk1"/>
              </a:buClr>
              <a:buSzPts val="1400"/>
              <a:buFont typeface="Arial"/>
              <a:buNone/>
              <a:defRPr sz="2800" b="0" i="0" u="none" strike="noStrike" cap="none">
                <a:solidFill>
                  <a:schemeClr val="dk1"/>
                </a:solidFill>
                <a:latin typeface="Arial"/>
                <a:ea typeface="Arial"/>
                <a:cs typeface="Arial"/>
                <a:sym typeface="Arial"/>
              </a:defRPr>
            </a:lvl8pPr>
            <a:lvl9pPr marR="0" lvl="8" algn="l" rtl="0">
              <a:lnSpc>
                <a:spcPct val="88000"/>
              </a:lnSpc>
              <a:spcBef>
                <a:spcPts val="0"/>
              </a:spcBef>
              <a:spcAft>
                <a:spcPts val="0"/>
              </a:spcAft>
              <a:buClr>
                <a:schemeClr val="dk1"/>
              </a:buClr>
              <a:buSzPts val="1400"/>
              <a:buFont typeface="Arial"/>
              <a:buNone/>
              <a:defRPr sz="2800" b="0" i="0" u="none" strike="noStrike" cap="none">
                <a:solidFill>
                  <a:schemeClr val="dk1"/>
                </a:solidFill>
                <a:latin typeface="Arial"/>
                <a:ea typeface="Arial"/>
                <a:cs typeface="Arial"/>
                <a:sym typeface="Arial"/>
              </a:defRPr>
            </a:lvl9pPr>
          </a:lstStyle>
          <a:p>
            <a:r>
              <a:rPr lang="en-US" sz="1100" dirty="0">
                <a:solidFill>
                  <a:srgbClr val="0E0E0E"/>
                </a:solidFill>
                <a:effectLst/>
                <a:latin typeface=".SF NS"/>
              </a:rPr>
              <a:t>The ingredients for making pancakes are:</a:t>
            </a:r>
          </a:p>
          <a:p>
            <a:br>
              <a:rPr lang="en-US" sz="1100" dirty="0">
                <a:solidFill>
                  <a:srgbClr val="0E0E0E"/>
                </a:solidFill>
                <a:effectLst/>
                <a:latin typeface=".SF NS"/>
              </a:rPr>
            </a:br>
            <a:endParaRPr lang="en-US" sz="1100" dirty="0">
              <a:solidFill>
                <a:srgbClr val="0E0E0E"/>
              </a:solidFill>
              <a:effectLst/>
              <a:latin typeface=".SF NS"/>
            </a:endParaRPr>
          </a:p>
          <a:p>
            <a:r>
              <a:rPr lang="en-US" sz="1100" dirty="0">
                <a:solidFill>
                  <a:srgbClr val="0E0E0E"/>
                </a:solidFill>
                <a:effectLst/>
                <a:latin typeface=".SF NS"/>
              </a:rPr>
              <a:t>• 125 grams of all-purpose flour</a:t>
            </a:r>
          </a:p>
          <a:p>
            <a:r>
              <a:rPr lang="en-US" sz="1100" dirty="0">
                <a:solidFill>
                  <a:srgbClr val="0E0E0E"/>
                </a:solidFill>
                <a:effectLst/>
                <a:latin typeface=".SF NS"/>
              </a:rPr>
              <a:t>• 2 tablespoons of sugar (optional for sweetness)</a:t>
            </a:r>
          </a:p>
          <a:p>
            <a:r>
              <a:rPr lang="en-US" sz="1100" dirty="0">
                <a:solidFill>
                  <a:srgbClr val="0E0E0E"/>
                </a:solidFill>
                <a:effectLst/>
                <a:latin typeface=".SF NS"/>
              </a:rPr>
              <a:t>• 1 teaspoon of baking powder</a:t>
            </a:r>
          </a:p>
          <a:p>
            <a:r>
              <a:rPr lang="en-US" sz="1100" dirty="0">
                <a:solidFill>
                  <a:srgbClr val="0E0E0E"/>
                </a:solidFill>
                <a:effectLst/>
                <a:latin typeface=".SF NS"/>
              </a:rPr>
              <a:t>• 1/4 teaspoon of salt</a:t>
            </a:r>
          </a:p>
          <a:p>
            <a:r>
              <a:rPr lang="en-US" sz="1100" dirty="0">
                <a:solidFill>
                  <a:srgbClr val="0E0E0E"/>
                </a:solidFill>
                <a:effectLst/>
                <a:latin typeface=".SF NS"/>
              </a:rPr>
              <a:t>• 180 milliliters of milk</a:t>
            </a:r>
          </a:p>
          <a:p>
            <a:r>
              <a:rPr lang="en-US" sz="1100" dirty="0">
                <a:solidFill>
                  <a:srgbClr val="0E0E0E"/>
                </a:solidFill>
                <a:effectLst/>
                <a:latin typeface=".SF NS"/>
              </a:rPr>
              <a:t>• 1 large egg</a:t>
            </a:r>
          </a:p>
          <a:p>
            <a:r>
              <a:rPr lang="en-US" sz="1100" dirty="0">
                <a:solidFill>
                  <a:srgbClr val="0E0E0E"/>
                </a:solidFill>
                <a:effectLst/>
                <a:latin typeface=".SF NS"/>
              </a:rPr>
              <a:t>• 1 tablespoon of melted butter (plus extra for cooking)</a:t>
            </a:r>
          </a:p>
        </p:txBody>
      </p:sp>
      <p:sp>
        <p:nvSpPr>
          <p:cNvPr id="5" name="TextBox 4">
            <a:extLst>
              <a:ext uri="{FF2B5EF4-FFF2-40B4-BE49-F238E27FC236}">
                <a16:creationId xmlns:a16="http://schemas.microsoft.com/office/drawing/2014/main" id="{E218BCB3-4193-B210-AE6D-F1C4AC9F7A26}"/>
              </a:ext>
            </a:extLst>
          </p:cNvPr>
          <p:cNvSpPr txBox="1"/>
          <p:nvPr/>
        </p:nvSpPr>
        <p:spPr>
          <a:xfrm>
            <a:off x="431800" y="2974546"/>
            <a:ext cx="1388533" cy="307777"/>
          </a:xfrm>
          <a:prstGeom prst="rect">
            <a:avLst/>
          </a:prstGeom>
          <a:noFill/>
        </p:spPr>
        <p:txBody>
          <a:bodyPr wrap="square">
            <a:spAutoFit/>
          </a:bodyPr>
          <a:lstStyle/>
          <a:p>
            <a:r>
              <a:rPr lang="en-US" dirty="0">
                <a:effectLst/>
              </a:rPr>
              <a:t>stream=</a:t>
            </a:r>
            <a:r>
              <a:rPr lang="en-US" dirty="0">
                <a:solidFill>
                  <a:srgbClr val="2E95D3"/>
                </a:solidFill>
                <a:effectLst/>
              </a:rPr>
              <a:t>True</a:t>
            </a:r>
            <a:endParaRPr lang="en-US" dirty="0"/>
          </a:p>
        </p:txBody>
      </p:sp>
      <p:sp>
        <p:nvSpPr>
          <p:cNvPr id="6" name="TextBox 5">
            <a:extLst>
              <a:ext uri="{FF2B5EF4-FFF2-40B4-BE49-F238E27FC236}">
                <a16:creationId xmlns:a16="http://schemas.microsoft.com/office/drawing/2014/main" id="{7A4DA981-424B-968D-4DD4-99544B11DC8C}"/>
              </a:ext>
            </a:extLst>
          </p:cNvPr>
          <p:cNvSpPr txBox="1"/>
          <p:nvPr/>
        </p:nvSpPr>
        <p:spPr>
          <a:xfrm>
            <a:off x="431800" y="1028915"/>
            <a:ext cx="1456267" cy="307777"/>
          </a:xfrm>
          <a:prstGeom prst="rect">
            <a:avLst/>
          </a:prstGeom>
          <a:noFill/>
        </p:spPr>
        <p:txBody>
          <a:bodyPr wrap="square">
            <a:spAutoFit/>
          </a:bodyPr>
          <a:lstStyle/>
          <a:p>
            <a:r>
              <a:rPr lang="en-US" dirty="0">
                <a:effectLst/>
              </a:rPr>
              <a:t>stream=</a:t>
            </a:r>
            <a:r>
              <a:rPr lang="en-US" dirty="0">
                <a:solidFill>
                  <a:srgbClr val="C00000"/>
                </a:solidFill>
                <a:effectLst/>
              </a:rPr>
              <a:t>False</a:t>
            </a:r>
            <a:endParaRPr lang="en-US" dirty="0">
              <a:solidFill>
                <a:srgbClr val="C00000"/>
              </a:solidFill>
            </a:endParaRPr>
          </a:p>
        </p:txBody>
      </p:sp>
      <p:cxnSp>
        <p:nvCxnSpPr>
          <p:cNvPr id="8" name="Straight Connector 7">
            <a:extLst>
              <a:ext uri="{FF2B5EF4-FFF2-40B4-BE49-F238E27FC236}">
                <a16:creationId xmlns:a16="http://schemas.microsoft.com/office/drawing/2014/main" id="{97BA0A71-B26A-20E5-B9F9-61B8956CD386}"/>
              </a:ext>
            </a:extLst>
          </p:cNvPr>
          <p:cNvCxnSpPr/>
          <p:nvPr/>
        </p:nvCxnSpPr>
        <p:spPr>
          <a:xfrm>
            <a:off x="631596" y="2724346"/>
            <a:ext cx="7782162" cy="0"/>
          </a:xfrm>
          <a:prstGeom prst="line">
            <a:avLst/>
          </a:prstGeom>
        </p:spPr>
        <p:style>
          <a:lnRef idx="1">
            <a:schemeClr val="accent2"/>
          </a:lnRef>
          <a:fillRef idx="0">
            <a:schemeClr val="accent2"/>
          </a:fillRef>
          <a:effectRef idx="0">
            <a:schemeClr val="accent2"/>
          </a:effectRef>
          <a:fontRef idx="minor">
            <a:schemeClr val="tx1"/>
          </a:fontRef>
        </p:style>
      </p:cxnSp>
      <p:sp>
        <p:nvSpPr>
          <p:cNvPr id="4" name="Google Shape;447;p7">
            <a:extLst>
              <a:ext uri="{FF2B5EF4-FFF2-40B4-BE49-F238E27FC236}">
                <a16:creationId xmlns:a16="http://schemas.microsoft.com/office/drawing/2014/main" id="{FE6186D6-DAD9-2D7D-5713-DC3CDA2780DB}"/>
              </a:ext>
            </a:extLst>
          </p:cNvPr>
          <p:cNvSpPr txBox="1">
            <a:spLocks/>
          </p:cNvSpPr>
          <p:nvPr/>
        </p:nvSpPr>
        <p:spPr>
          <a:xfrm>
            <a:off x="2226734" y="3040304"/>
            <a:ext cx="3598334" cy="1574026"/>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88000"/>
              </a:lnSpc>
              <a:spcBef>
                <a:spcPts val="0"/>
              </a:spcBef>
              <a:spcAft>
                <a:spcPts val="0"/>
              </a:spcAft>
              <a:buClr>
                <a:schemeClr val="dk1"/>
              </a:buClr>
              <a:buSzPts val="1400"/>
              <a:buFont typeface="Arial"/>
              <a:buNone/>
              <a:defRPr sz="2800" b="0" i="0" u="none" strike="noStrike" cap="none">
                <a:solidFill>
                  <a:schemeClr val="dk1"/>
                </a:solidFill>
                <a:latin typeface="Arial"/>
                <a:ea typeface="Arial"/>
                <a:cs typeface="Arial"/>
                <a:sym typeface="Arial"/>
              </a:defRPr>
            </a:lvl1pPr>
            <a:lvl2pPr marR="0" lvl="1" algn="l" rtl="0">
              <a:lnSpc>
                <a:spcPct val="88000"/>
              </a:lnSpc>
              <a:spcBef>
                <a:spcPts val="0"/>
              </a:spcBef>
              <a:spcAft>
                <a:spcPts val="0"/>
              </a:spcAft>
              <a:buClr>
                <a:schemeClr val="dk1"/>
              </a:buClr>
              <a:buSzPts val="1400"/>
              <a:buFont typeface="Arial"/>
              <a:buNone/>
              <a:defRPr sz="2800" b="0" i="0" u="none" strike="noStrike" cap="none">
                <a:solidFill>
                  <a:schemeClr val="dk1"/>
                </a:solidFill>
                <a:latin typeface="Arial"/>
                <a:ea typeface="Arial"/>
                <a:cs typeface="Arial"/>
                <a:sym typeface="Arial"/>
              </a:defRPr>
            </a:lvl2pPr>
            <a:lvl3pPr marR="0" lvl="2" algn="l" rtl="0">
              <a:lnSpc>
                <a:spcPct val="88000"/>
              </a:lnSpc>
              <a:spcBef>
                <a:spcPts val="0"/>
              </a:spcBef>
              <a:spcAft>
                <a:spcPts val="0"/>
              </a:spcAft>
              <a:buClr>
                <a:schemeClr val="dk1"/>
              </a:buClr>
              <a:buSzPts val="1400"/>
              <a:buFont typeface="Arial"/>
              <a:buNone/>
              <a:defRPr sz="2800" b="0" i="0" u="none" strike="noStrike" cap="none">
                <a:solidFill>
                  <a:schemeClr val="dk1"/>
                </a:solidFill>
                <a:latin typeface="Arial"/>
                <a:ea typeface="Arial"/>
                <a:cs typeface="Arial"/>
                <a:sym typeface="Arial"/>
              </a:defRPr>
            </a:lvl3pPr>
            <a:lvl4pPr marR="0" lvl="3" algn="l" rtl="0">
              <a:lnSpc>
                <a:spcPct val="88000"/>
              </a:lnSpc>
              <a:spcBef>
                <a:spcPts val="0"/>
              </a:spcBef>
              <a:spcAft>
                <a:spcPts val="0"/>
              </a:spcAft>
              <a:buClr>
                <a:schemeClr val="dk1"/>
              </a:buClr>
              <a:buSzPts val="1400"/>
              <a:buFont typeface="Arial"/>
              <a:buNone/>
              <a:defRPr sz="2800" b="0" i="0" u="none" strike="noStrike" cap="none">
                <a:solidFill>
                  <a:schemeClr val="dk1"/>
                </a:solidFill>
                <a:latin typeface="Arial"/>
                <a:ea typeface="Arial"/>
                <a:cs typeface="Arial"/>
                <a:sym typeface="Arial"/>
              </a:defRPr>
            </a:lvl4pPr>
            <a:lvl5pPr marR="0" lvl="4" algn="l" rtl="0">
              <a:lnSpc>
                <a:spcPct val="88000"/>
              </a:lnSpc>
              <a:spcBef>
                <a:spcPts val="0"/>
              </a:spcBef>
              <a:spcAft>
                <a:spcPts val="0"/>
              </a:spcAft>
              <a:buClr>
                <a:schemeClr val="dk1"/>
              </a:buClr>
              <a:buSzPts val="1400"/>
              <a:buFont typeface="Arial"/>
              <a:buNone/>
              <a:defRPr sz="2800" b="0" i="0" u="none" strike="noStrike" cap="none">
                <a:solidFill>
                  <a:schemeClr val="dk1"/>
                </a:solidFill>
                <a:latin typeface="Arial"/>
                <a:ea typeface="Arial"/>
                <a:cs typeface="Arial"/>
                <a:sym typeface="Arial"/>
              </a:defRPr>
            </a:lvl5pPr>
            <a:lvl6pPr marR="0" lvl="5" algn="l" rtl="0">
              <a:lnSpc>
                <a:spcPct val="88000"/>
              </a:lnSpc>
              <a:spcBef>
                <a:spcPts val="0"/>
              </a:spcBef>
              <a:spcAft>
                <a:spcPts val="0"/>
              </a:spcAft>
              <a:buClr>
                <a:schemeClr val="dk1"/>
              </a:buClr>
              <a:buSzPts val="1400"/>
              <a:buFont typeface="Arial"/>
              <a:buNone/>
              <a:defRPr sz="2800" b="0" i="0" u="none" strike="noStrike" cap="none">
                <a:solidFill>
                  <a:schemeClr val="dk1"/>
                </a:solidFill>
                <a:latin typeface="Arial"/>
                <a:ea typeface="Arial"/>
                <a:cs typeface="Arial"/>
                <a:sym typeface="Arial"/>
              </a:defRPr>
            </a:lvl6pPr>
            <a:lvl7pPr marR="0" lvl="6" algn="l" rtl="0">
              <a:lnSpc>
                <a:spcPct val="88000"/>
              </a:lnSpc>
              <a:spcBef>
                <a:spcPts val="0"/>
              </a:spcBef>
              <a:spcAft>
                <a:spcPts val="0"/>
              </a:spcAft>
              <a:buClr>
                <a:schemeClr val="dk1"/>
              </a:buClr>
              <a:buSzPts val="1400"/>
              <a:buFont typeface="Arial"/>
              <a:buNone/>
              <a:defRPr sz="2800" b="0" i="0" u="none" strike="noStrike" cap="none">
                <a:solidFill>
                  <a:schemeClr val="dk1"/>
                </a:solidFill>
                <a:latin typeface="Arial"/>
                <a:ea typeface="Arial"/>
                <a:cs typeface="Arial"/>
                <a:sym typeface="Arial"/>
              </a:defRPr>
            </a:lvl7pPr>
            <a:lvl8pPr marR="0" lvl="7" algn="l" rtl="0">
              <a:lnSpc>
                <a:spcPct val="88000"/>
              </a:lnSpc>
              <a:spcBef>
                <a:spcPts val="0"/>
              </a:spcBef>
              <a:spcAft>
                <a:spcPts val="0"/>
              </a:spcAft>
              <a:buClr>
                <a:schemeClr val="dk1"/>
              </a:buClr>
              <a:buSzPts val="1400"/>
              <a:buFont typeface="Arial"/>
              <a:buNone/>
              <a:defRPr sz="2800" b="0" i="0" u="none" strike="noStrike" cap="none">
                <a:solidFill>
                  <a:schemeClr val="dk1"/>
                </a:solidFill>
                <a:latin typeface="Arial"/>
                <a:ea typeface="Arial"/>
                <a:cs typeface="Arial"/>
                <a:sym typeface="Arial"/>
              </a:defRPr>
            </a:lvl8pPr>
            <a:lvl9pPr marR="0" lvl="8" algn="l" rtl="0">
              <a:lnSpc>
                <a:spcPct val="88000"/>
              </a:lnSpc>
              <a:spcBef>
                <a:spcPts val="0"/>
              </a:spcBef>
              <a:spcAft>
                <a:spcPts val="0"/>
              </a:spcAft>
              <a:buClr>
                <a:schemeClr val="dk1"/>
              </a:buClr>
              <a:buSzPts val="1400"/>
              <a:buFont typeface="Arial"/>
              <a:buNone/>
              <a:defRPr sz="2800" b="0" i="0" u="none" strike="noStrike" cap="none">
                <a:solidFill>
                  <a:schemeClr val="dk1"/>
                </a:solidFill>
                <a:latin typeface="Arial"/>
                <a:ea typeface="Arial"/>
                <a:cs typeface="Arial"/>
                <a:sym typeface="Arial"/>
              </a:defRPr>
            </a:lvl9pPr>
          </a:lstStyle>
          <a:p>
            <a:r>
              <a:rPr lang="en-US" sz="1100" dirty="0">
                <a:solidFill>
                  <a:srgbClr val="0E0E0E"/>
                </a:solidFill>
                <a:effectLst/>
                <a:latin typeface=".SF NS"/>
              </a:rPr>
              <a:t>The ingredients for making pancakes are:</a:t>
            </a:r>
          </a:p>
          <a:p>
            <a:br>
              <a:rPr lang="en-US" sz="1100" dirty="0">
                <a:solidFill>
                  <a:srgbClr val="0E0E0E"/>
                </a:solidFill>
                <a:effectLst/>
                <a:latin typeface=".SF NS"/>
              </a:rPr>
            </a:br>
            <a:endParaRPr lang="en-US" sz="1100" dirty="0">
              <a:solidFill>
                <a:srgbClr val="0E0E0E"/>
              </a:solidFill>
              <a:effectLst/>
              <a:latin typeface=".SF NS"/>
            </a:endParaRPr>
          </a:p>
          <a:p>
            <a:r>
              <a:rPr lang="en-US" sz="1100" dirty="0">
                <a:solidFill>
                  <a:srgbClr val="0E0E0E"/>
                </a:solidFill>
                <a:effectLst/>
                <a:latin typeface=".SF NS"/>
              </a:rPr>
              <a:t>• 125 grams of all-purpose flour</a:t>
            </a:r>
          </a:p>
          <a:p>
            <a:r>
              <a:rPr lang="en-US" sz="1100" dirty="0">
                <a:solidFill>
                  <a:srgbClr val="0E0E0E"/>
                </a:solidFill>
                <a:effectLst/>
                <a:latin typeface=".SF NS"/>
              </a:rPr>
              <a:t>• 2 tablespoons of sugar (optional for sweetness)</a:t>
            </a:r>
          </a:p>
          <a:p>
            <a:r>
              <a:rPr lang="en-US" sz="1100" dirty="0">
                <a:solidFill>
                  <a:srgbClr val="0E0E0E"/>
                </a:solidFill>
                <a:effectLst/>
                <a:latin typeface=".SF NS"/>
              </a:rPr>
              <a:t>• 1 teaspoon of baking powder</a:t>
            </a:r>
          </a:p>
          <a:p>
            <a:r>
              <a:rPr lang="en-US" sz="1100" dirty="0">
                <a:solidFill>
                  <a:srgbClr val="0E0E0E"/>
                </a:solidFill>
                <a:effectLst/>
                <a:latin typeface=".SF NS"/>
              </a:rPr>
              <a:t>• 1/4 teaspoon of salt</a:t>
            </a:r>
          </a:p>
          <a:p>
            <a:r>
              <a:rPr lang="en-US" sz="1100" dirty="0">
                <a:solidFill>
                  <a:srgbClr val="0E0E0E"/>
                </a:solidFill>
                <a:effectLst/>
                <a:latin typeface=".SF NS"/>
              </a:rPr>
              <a:t>• 180 milliliters of milk</a:t>
            </a:r>
          </a:p>
          <a:p>
            <a:r>
              <a:rPr lang="en-US" sz="1100" dirty="0">
                <a:solidFill>
                  <a:srgbClr val="0E0E0E"/>
                </a:solidFill>
                <a:effectLst/>
                <a:latin typeface=".SF NS"/>
              </a:rPr>
              <a:t>• 1 large egg</a:t>
            </a:r>
          </a:p>
          <a:p>
            <a:r>
              <a:rPr lang="en-US" sz="1100" dirty="0">
                <a:solidFill>
                  <a:srgbClr val="0E0E0E"/>
                </a:solidFill>
                <a:effectLst/>
                <a:latin typeface=".SF NS"/>
              </a:rPr>
              <a:t>• 1 tablespoon of melted butter (plus extra for cooking)</a:t>
            </a:r>
          </a:p>
        </p:txBody>
      </p:sp>
    </p:spTree>
    <p:extLst>
      <p:ext uri="{BB962C8B-B14F-4D97-AF65-F5344CB8AC3E}">
        <p14:creationId xmlns:p14="http://schemas.microsoft.com/office/powerpoint/2010/main" val="652117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1" nodeType="clickEffect">
                                  <p:stCondLst>
                                    <p:cond delay="0"/>
                                  </p:stCondLst>
                                  <p:childTnLst>
                                    <p:set>
                                      <p:cBhvr>
                                        <p:cTn id="11"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1" animBg="1"/>
      <p:bldP spid="4"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40">
          <a:extLst>
            <a:ext uri="{FF2B5EF4-FFF2-40B4-BE49-F238E27FC236}">
              <a16:creationId xmlns:a16="http://schemas.microsoft.com/office/drawing/2014/main" id="{6544F9DB-32A6-27D1-D992-1743E6CA0D23}"/>
            </a:ext>
          </a:extLst>
        </p:cNvPr>
        <p:cNvGrpSpPr/>
        <p:nvPr/>
      </p:nvGrpSpPr>
      <p:grpSpPr>
        <a:xfrm>
          <a:off x="0" y="0"/>
          <a:ext cx="0" cy="0"/>
          <a:chOff x="0" y="0"/>
          <a:chExt cx="0" cy="0"/>
        </a:xfrm>
      </p:grpSpPr>
      <p:sp>
        <p:nvSpPr>
          <p:cNvPr id="447" name="Google Shape;447;p7">
            <a:extLst>
              <a:ext uri="{FF2B5EF4-FFF2-40B4-BE49-F238E27FC236}">
                <a16:creationId xmlns:a16="http://schemas.microsoft.com/office/drawing/2014/main" id="{8ED7AC5D-F8D2-E881-DADB-3EE1647C21AB}"/>
              </a:ext>
            </a:extLst>
          </p:cNvPr>
          <p:cNvSpPr txBox="1">
            <a:spLocks noGrp="1"/>
          </p:cNvSpPr>
          <p:nvPr>
            <p:ph type="title"/>
          </p:nvPr>
        </p:nvSpPr>
        <p:spPr>
          <a:xfrm>
            <a:off x="753534" y="414735"/>
            <a:ext cx="7660224" cy="921957"/>
          </a:xfrm>
          <a:prstGeom prst="rect">
            <a:avLst/>
          </a:prstGeom>
          <a:noFill/>
          <a:ln>
            <a:noFill/>
          </a:ln>
        </p:spPr>
        <p:txBody>
          <a:bodyPr spcFirstLastPara="1" wrap="square" lIns="0" tIns="0" rIns="0" bIns="0" anchor="t" anchorCtr="0">
            <a:noAutofit/>
          </a:bodyPr>
          <a:lstStyle/>
          <a:p>
            <a:pPr>
              <a:lnSpc>
                <a:spcPct val="100000"/>
              </a:lnSpc>
            </a:pPr>
            <a:r>
              <a:rPr lang="pt-PT" sz="2700" dirty="0" err="1">
                <a:latin typeface="Inter"/>
                <a:ea typeface="Inter"/>
                <a:cs typeface="Inter"/>
                <a:sym typeface="Inter"/>
              </a:rPr>
              <a:t>Streaming</a:t>
            </a:r>
            <a:endParaRPr sz="1400" dirty="0">
              <a:latin typeface="Inter ExtraBold"/>
              <a:ea typeface="Inter ExtraBold"/>
              <a:cs typeface="Inter ExtraBold"/>
              <a:sym typeface="Inter ExtraBold"/>
            </a:endParaRPr>
          </a:p>
          <a:p>
            <a:pPr>
              <a:buSzPts val="1100"/>
            </a:pPr>
            <a:endParaRPr sz="2700" dirty="0">
              <a:latin typeface="Inter ExtraBold"/>
              <a:ea typeface="Inter ExtraBold"/>
              <a:cs typeface="Inter ExtraBold"/>
              <a:sym typeface="Inter ExtraBold"/>
            </a:endParaRPr>
          </a:p>
        </p:txBody>
      </p:sp>
      <p:sp>
        <p:nvSpPr>
          <p:cNvPr id="3" name="Google Shape;447;p7">
            <a:extLst>
              <a:ext uri="{FF2B5EF4-FFF2-40B4-BE49-F238E27FC236}">
                <a16:creationId xmlns:a16="http://schemas.microsoft.com/office/drawing/2014/main" id="{1C104B02-B9D8-33B0-03C1-DA038E95F2B7}"/>
              </a:ext>
            </a:extLst>
          </p:cNvPr>
          <p:cNvSpPr txBox="1">
            <a:spLocks/>
          </p:cNvSpPr>
          <p:nvPr/>
        </p:nvSpPr>
        <p:spPr>
          <a:xfrm>
            <a:off x="3464350" y="2191818"/>
            <a:ext cx="2215299" cy="759863"/>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88000"/>
              </a:lnSpc>
              <a:spcBef>
                <a:spcPts val="0"/>
              </a:spcBef>
              <a:spcAft>
                <a:spcPts val="0"/>
              </a:spcAft>
              <a:buClr>
                <a:schemeClr val="dk1"/>
              </a:buClr>
              <a:buSzPts val="1400"/>
              <a:buFont typeface="Arial"/>
              <a:buNone/>
              <a:defRPr sz="2800" b="0" i="0" u="none" strike="noStrike" cap="none">
                <a:solidFill>
                  <a:schemeClr val="dk1"/>
                </a:solidFill>
                <a:latin typeface="Arial"/>
                <a:ea typeface="Arial"/>
                <a:cs typeface="Arial"/>
                <a:sym typeface="Arial"/>
              </a:defRPr>
            </a:lvl1pPr>
            <a:lvl2pPr marR="0" lvl="1" algn="l" rtl="0">
              <a:lnSpc>
                <a:spcPct val="88000"/>
              </a:lnSpc>
              <a:spcBef>
                <a:spcPts val="0"/>
              </a:spcBef>
              <a:spcAft>
                <a:spcPts val="0"/>
              </a:spcAft>
              <a:buClr>
                <a:schemeClr val="dk1"/>
              </a:buClr>
              <a:buSzPts val="1400"/>
              <a:buFont typeface="Arial"/>
              <a:buNone/>
              <a:defRPr sz="2800" b="0" i="0" u="none" strike="noStrike" cap="none">
                <a:solidFill>
                  <a:schemeClr val="dk1"/>
                </a:solidFill>
                <a:latin typeface="Arial"/>
                <a:ea typeface="Arial"/>
                <a:cs typeface="Arial"/>
                <a:sym typeface="Arial"/>
              </a:defRPr>
            </a:lvl2pPr>
            <a:lvl3pPr marR="0" lvl="2" algn="l" rtl="0">
              <a:lnSpc>
                <a:spcPct val="88000"/>
              </a:lnSpc>
              <a:spcBef>
                <a:spcPts val="0"/>
              </a:spcBef>
              <a:spcAft>
                <a:spcPts val="0"/>
              </a:spcAft>
              <a:buClr>
                <a:schemeClr val="dk1"/>
              </a:buClr>
              <a:buSzPts val="1400"/>
              <a:buFont typeface="Arial"/>
              <a:buNone/>
              <a:defRPr sz="2800" b="0" i="0" u="none" strike="noStrike" cap="none">
                <a:solidFill>
                  <a:schemeClr val="dk1"/>
                </a:solidFill>
                <a:latin typeface="Arial"/>
                <a:ea typeface="Arial"/>
                <a:cs typeface="Arial"/>
                <a:sym typeface="Arial"/>
              </a:defRPr>
            </a:lvl3pPr>
            <a:lvl4pPr marR="0" lvl="3" algn="l" rtl="0">
              <a:lnSpc>
                <a:spcPct val="88000"/>
              </a:lnSpc>
              <a:spcBef>
                <a:spcPts val="0"/>
              </a:spcBef>
              <a:spcAft>
                <a:spcPts val="0"/>
              </a:spcAft>
              <a:buClr>
                <a:schemeClr val="dk1"/>
              </a:buClr>
              <a:buSzPts val="1400"/>
              <a:buFont typeface="Arial"/>
              <a:buNone/>
              <a:defRPr sz="2800" b="0" i="0" u="none" strike="noStrike" cap="none">
                <a:solidFill>
                  <a:schemeClr val="dk1"/>
                </a:solidFill>
                <a:latin typeface="Arial"/>
                <a:ea typeface="Arial"/>
                <a:cs typeface="Arial"/>
                <a:sym typeface="Arial"/>
              </a:defRPr>
            </a:lvl4pPr>
            <a:lvl5pPr marR="0" lvl="4" algn="l" rtl="0">
              <a:lnSpc>
                <a:spcPct val="88000"/>
              </a:lnSpc>
              <a:spcBef>
                <a:spcPts val="0"/>
              </a:spcBef>
              <a:spcAft>
                <a:spcPts val="0"/>
              </a:spcAft>
              <a:buClr>
                <a:schemeClr val="dk1"/>
              </a:buClr>
              <a:buSzPts val="1400"/>
              <a:buFont typeface="Arial"/>
              <a:buNone/>
              <a:defRPr sz="2800" b="0" i="0" u="none" strike="noStrike" cap="none">
                <a:solidFill>
                  <a:schemeClr val="dk1"/>
                </a:solidFill>
                <a:latin typeface="Arial"/>
                <a:ea typeface="Arial"/>
                <a:cs typeface="Arial"/>
                <a:sym typeface="Arial"/>
              </a:defRPr>
            </a:lvl5pPr>
            <a:lvl6pPr marR="0" lvl="5" algn="l" rtl="0">
              <a:lnSpc>
                <a:spcPct val="88000"/>
              </a:lnSpc>
              <a:spcBef>
                <a:spcPts val="0"/>
              </a:spcBef>
              <a:spcAft>
                <a:spcPts val="0"/>
              </a:spcAft>
              <a:buClr>
                <a:schemeClr val="dk1"/>
              </a:buClr>
              <a:buSzPts val="1400"/>
              <a:buFont typeface="Arial"/>
              <a:buNone/>
              <a:defRPr sz="2800" b="0" i="0" u="none" strike="noStrike" cap="none">
                <a:solidFill>
                  <a:schemeClr val="dk1"/>
                </a:solidFill>
                <a:latin typeface="Arial"/>
                <a:ea typeface="Arial"/>
                <a:cs typeface="Arial"/>
                <a:sym typeface="Arial"/>
              </a:defRPr>
            </a:lvl6pPr>
            <a:lvl7pPr marR="0" lvl="6" algn="l" rtl="0">
              <a:lnSpc>
                <a:spcPct val="88000"/>
              </a:lnSpc>
              <a:spcBef>
                <a:spcPts val="0"/>
              </a:spcBef>
              <a:spcAft>
                <a:spcPts val="0"/>
              </a:spcAft>
              <a:buClr>
                <a:schemeClr val="dk1"/>
              </a:buClr>
              <a:buSzPts val="1400"/>
              <a:buFont typeface="Arial"/>
              <a:buNone/>
              <a:defRPr sz="2800" b="0" i="0" u="none" strike="noStrike" cap="none">
                <a:solidFill>
                  <a:schemeClr val="dk1"/>
                </a:solidFill>
                <a:latin typeface="Arial"/>
                <a:ea typeface="Arial"/>
                <a:cs typeface="Arial"/>
                <a:sym typeface="Arial"/>
              </a:defRPr>
            </a:lvl7pPr>
            <a:lvl8pPr marR="0" lvl="7" algn="l" rtl="0">
              <a:lnSpc>
                <a:spcPct val="88000"/>
              </a:lnSpc>
              <a:spcBef>
                <a:spcPts val="0"/>
              </a:spcBef>
              <a:spcAft>
                <a:spcPts val="0"/>
              </a:spcAft>
              <a:buClr>
                <a:schemeClr val="dk1"/>
              </a:buClr>
              <a:buSzPts val="1400"/>
              <a:buFont typeface="Arial"/>
              <a:buNone/>
              <a:defRPr sz="2800" b="0" i="0" u="none" strike="noStrike" cap="none">
                <a:solidFill>
                  <a:schemeClr val="dk1"/>
                </a:solidFill>
                <a:latin typeface="Arial"/>
                <a:ea typeface="Arial"/>
                <a:cs typeface="Arial"/>
                <a:sym typeface="Arial"/>
              </a:defRPr>
            </a:lvl8pPr>
            <a:lvl9pPr marR="0" lvl="8" algn="l" rtl="0">
              <a:lnSpc>
                <a:spcPct val="88000"/>
              </a:lnSpc>
              <a:spcBef>
                <a:spcPts val="0"/>
              </a:spcBef>
              <a:spcAft>
                <a:spcPts val="0"/>
              </a:spcAft>
              <a:buClr>
                <a:schemeClr val="dk1"/>
              </a:buClr>
              <a:buSzPts val="1400"/>
              <a:buFont typeface="Arial"/>
              <a:buNone/>
              <a:defRPr sz="2800" b="0" i="0" u="none" strike="noStrike" cap="none">
                <a:solidFill>
                  <a:schemeClr val="dk1"/>
                </a:solidFill>
                <a:latin typeface="Arial"/>
                <a:ea typeface="Arial"/>
                <a:cs typeface="Arial"/>
                <a:sym typeface="Arial"/>
              </a:defRPr>
            </a:lvl9pPr>
          </a:lstStyle>
          <a:p>
            <a:pPr>
              <a:lnSpc>
                <a:spcPct val="100000"/>
              </a:lnSpc>
            </a:pPr>
            <a:r>
              <a:rPr lang="pt-PT" sz="4800" dirty="0">
                <a:latin typeface="Inter"/>
                <a:ea typeface="Inter"/>
                <a:cs typeface="Inter"/>
                <a:sym typeface="Inter"/>
              </a:rPr>
              <a:t>JUPYTER</a:t>
            </a:r>
            <a:endParaRPr lang="pt-PT" sz="3200" dirty="0">
              <a:latin typeface="Inter ExtraBold"/>
              <a:ea typeface="Inter ExtraBold"/>
              <a:cs typeface="Inter ExtraBold"/>
              <a:sym typeface="Inter ExtraBold"/>
            </a:endParaRPr>
          </a:p>
        </p:txBody>
      </p:sp>
    </p:spTree>
    <p:extLst>
      <p:ext uri="{BB962C8B-B14F-4D97-AF65-F5344CB8AC3E}">
        <p14:creationId xmlns:p14="http://schemas.microsoft.com/office/powerpoint/2010/main" val="99398078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40">
          <a:extLst>
            <a:ext uri="{FF2B5EF4-FFF2-40B4-BE49-F238E27FC236}">
              <a16:creationId xmlns:a16="http://schemas.microsoft.com/office/drawing/2014/main" id="{6BD0357C-752E-D8AC-7012-59699CECD580}"/>
            </a:ext>
          </a:extLst>
        </p:cNvPr>
        <p:cNvGrpSpPr/>
        <p:nvPr/>
      </p:nvGrpSpPr>
      <p:grpSpPr>
        <a:xfrm>
          <a:off x="0" y="0"/>
          <a:ext cx="0" cy="0"/>
          <a:chOff x="0" y="0"/>
          <a:chExt cx="0" cy="0"/>
        </a:xfrm>
      </p:grpSpPr>
      <p:sp>
        <p:nvSpPr>
          <p:cNvPr id="447" name="Google Shape;447;p7">
            <a:extLst>
              <a:ext uri="{FF2B5EF4-FFF2-40B4-BE49-F238E27FC236}">
                <a16:creationId xmlns:a16="http://schemas.microsoft.com/office/drawing/2014/main" id="{8F6C337C-8762-14D8-5047-8A86363ACBF3}"/>
              </a:ext>
            </a:extLst>
          </p:cNvPr>
          <p:cNvSpPr txBox="1">
            <a:spLocks noGrp="1"/>
          </p:cNvSpPr>
          <p:nvPr>
            <p:ph type="title"/>
          </p:nvPr>
        </p:nvSpPr>
        <p:spPr>
          <a:xfrm>
            <a:off x="753534" y="414736"/>
            <a:ext cx="1769533" cy="491198"/>
          </a:xfrm>
          <a:prstGeom prst="rect">
            <a:avLst/>
          </a:prstGeom>
          <a:noFill/>
          <a:ln>
            <a:noFill/>
          </a:ln>
        </p:spPr>
        <p:txBody>
          <a:bodyPr spcFirstLastPara="1" wrap="square" lIns="0" tIns="0" rIns="0" bIns="0" anchor="t" anchorCtr="0">
            <a:noAutofit/>
          </a:bodyPr>
          <a:lstStyle/>
          <a:p>
            <a:pPr>
              <a:lnSpc>
                <a:spcPct val="100000"/>
              </a:lnSpc>
            </a:pPr>
            <a:r>
              <a:rPr lang="pt-PT" sz="2700" dirty="0" err="1">
                <a:latin typeface="Inter"/>
                <a:ea typeface="Inter"/>
                <a:cs typeface="Inter"/>
                <a:sym typeface="Inter"/>
              </a:rPr>
              <a:t>Evaluation</a:t>
            </a:r>
            <a:endParaRPr sz="1400" dirty="0">
              <a:latin typeface="Inter ExtraBold"/>
              <a:ea typeface="Inter ExtraBold"/>
              <a:cs typeface="Inter ExtraBold"/>
              <a:sym typeface="Inter ExtraBold"/>
            </a:endParaRPr>
          </a:p>
          <a:p>
            <a:pPr>
              <a:buSzPts val="1100"/>
            </a:pPr>
            <a:endParaRPr sz="2700" dirty="0">
              <a:latin typeface="Inter ExtraBold"/>
              <a:ea typeface="Inter ExtraBold"/>
              <a:cs typeface="Inter ExtraBold"/>
              <a:sym typeface="Inter ExtraBold"/>
            </a:endParaRPr>
          </a:p>
        </p:txBody>
      </p:sp>
      <p:sp>
        <p:nvSpPr>
          <p:cNvPr id="2" name="Freeform 5">
            <a:extLst>
              <a:ext uri="{FF2B5EF4-FFF2-40B4-BE49-F238E27FC236}">
                <a16:creationId xmlns:a16="http://schemas.microsoft.com/office/drawing/2014/main" id="{0112B6C5-7DCA-C58B-0C97-0EB26AA94D3D}"/>
              </a:ext>
            </a:extLst>
          </p:cNvPr>
          <p:cNvSpPr>
            <a:spLocks/>
          </p:cNvSpPr>
          <p:nvPr/>
        </p:nvSpPr>
        <p:spPr bwMode="auto">
          <a:xfrm>
            <a:off x="923130" y="1514222"/>
            <a:ext cx="2029505" cy="1659173"/>
          </a:xfrm>
          <a:custGeom>
            <a:avLst/>
            <a:gdLst>
              <a:gd name="T0" fmla="*/ 0 w 825"/>
              <a:gd name="T1" fmla="*/ 458 h 654"/>
              <a:gd name="T2" fmla="*/ 25 w 825"/>
              <a:gd name="T3" fmla="*/ 499 h 654"/>
              <a:gd name="T4" fmla="*/ 391 w 825"/>
              <a:gd name="T5" fmla="*/ 647 h 654"/>
              <a:gd name="T6" fmla="*/ 434 w 825"/>
              <a:gd name="T7" fmla="*/ 647 h 654"/>
              <a:gd name="T8" fmla="*/ 799 w 825"/>
              <a:gd name="T9" fmla="*/ 499 h 654"/>
              <a:gd name="T10" fmla="*/ 825 w 825"/>
              <a:gd name="T11" fmla="*/ 458 h 654"/>
              <a:gd name="T12" fmla="*/ 825 w 825"/>
              <a:gd name="T13" fmla="*/ 0 h 654"/>
              <a:gd name="T14" fmla="*/ 0 w 825"/>
              <a:gd name="T15" fmla="*/ 0 h 654"/>
              <a:gd name="T16" fmla="*/ 0 w 825"/>
              <a:gd name="T17" fmla="*/ 458 h 6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5" h="654">
                <a:moveTo>
                  <a:pt x="0" y="458"/>
                </a:moveTo>
                <a:cubicBezTo>
                  <a:pt x="0" y="475"/>
                  <a:pt x="10" y="491"/>
                  <a:pt x="25" y="499"/>
                </a:cubicBezTo>
                <a:cubicBezTo>
                  <a:pt x="391" y="647"/>
                  <a:pt x="391" y="647"/>
                  <a:pt x="391" y="647"/>
                </a:cubicBezTo>
                <a:cubicBezTo>
                  <a:pt x="404" y="654"/>
                  <a:pt x="420" y="654"/>
                  <a:pt x="434" y="647"/>
                </a:cubicBezTo>
                <a:cubicBezTo>
                  <a:pt x="799" y="499"/>
                  <a:pt x="799" y="499"/>
                  <a:pt x="799" y="499"/>
                </a:cubicBezTo>
                <a:cubicBezTo>
                  <a:pt x="815" y="491"/>
                  <a:pt x="825" y="475"/>
                  <a:pt x="825" y="458"/>
                </a:cubicBezTo>
                <a:cubicBezTo>
                  <a:pt x="825" y="0"/>
                  <a:pt x="825" y="0"/>
                  <a:pt x="825" y="0"/>
                </a:cubicBezTo>
                <a:cubicBezTo>
                  <a:pt x="0" y="0"/>
                  <a:pt x="0" y="0"/>
                  <a:pt x="0" y="0"/>
                </a:cubicBezTo>
                <a:lnTo>
                  <a:pt x="0" y="458"/>
                </a:lnTo>
                <a:close/>
              </a:path>
            </a:pathLst>
          </a:custGeom>
          <a:solidFill>
            <a:srgbClr val="DFC5FC"/>
          </a:solidFill>
          <a:ln w="6350">
            <a:noFill/>
            <a:round/>
            <a:headEnd/>
            <a:tailEnd/>
          </a:ln>
        </p:spPr>
        <p:txBody>
          <a:bodyPr vert="horz" wrap="square" lIns="81000" tIns="81000" rIns="27000" bIns="27000" numCol="1" anchor="t" anchorCtr="0" compatLnSpc="1">
            <a:prstTxWarp prst="textNoShape">
              <a:avLst/>
            </a:prstTxWarp>
          </a:bodyPr>
          <a:lstStyle/>
          <a:p>
            <a:pPr marL="189000">
              <a:lnSpc>
                <a:spcPct val="90000"/>
              </a:lnSpc>
              <a:spcBef>
                <a:spcPts val="450"/>
              </a:spcBef>
              <a:buClr>
                <a:srgbClr val="220001"/>
              </a:buClr>
              <a:buSzPct val="65000"/>
            </a:pPr>
            <a:r>
              <a:rPr lang="fr-FR" sz="1050" dirty="0">
                <a:latin typeface="+mn-lt"/>
                <a:cs typeface="+mn-cs"/>
              </a:rPr>
              <a:t>Optimising repetitive tasks </a:t>
            </a:r>
          </a:p>
          <a:p>
            <a:pPr marL="189000">
              <a:lnSpc>
                <a:spcPct val="90000"/>
              </a:lnSpc>
              <a:spcBef>
                <a:spcPts val="450"/>
              </a:spcBef>
              <a:buClr>
                <a:srgbClr val="220001"/>
              </a:buClr>
              <a:buSzPct val="65000"/>
            </a:pPr>
            <a:r>
              <a:rPr lang="fr-FR" sz="1050" dirty="0">
                <a:latin typeface="+mn-lt"/>
                <a:cs typeface="+mn-cs"/>
              </a:rPr>
              <a:t>Planning and project management</a:t>
            </a:r>
          </a:p>
          <a:p>
            <a:pPr marL="189000">
              <a:lnSpc>
                <a:spcPct val="90000"/>
              </a:lnSpc>
              <a:spcBef>
                <a:spcPts val="450"/>
              </a:spcBef>
              <a:buClr>
                <a:srgbClr val="220001"/>
              </a:buClr>
              <a:buSzPct val="65000"/>
            </a:pPr>
            <a:r>
              <a:rPr lang="fr-FR" sz="1050" dirty="0">
                <a:latin typeface="+mn-lt"/>
                <a:cs typeface="+mn-cs"/>
              </a:rPr>
              <a:t>Improving operational processes</a:t>
            </a:r>
          </a:p>
          <a:p>
            <a:pPr marL="189000">
              <a:lnSpc>
                <a:spcPct val="90000"/>
              </a:lnSpc>
              <a:spcBef>
                <a:spcPts val="450"/>
              </a:spcBef>
              <a:buClr>
                <a:srgbClr val="220001"/>
              </a:buClr>
              <a:buSzPct val="65000"/>
            </a:pPr>
            <a:r>
              <a:rPr lang="fr-FR" sz="1050" dirty="0">
                <a:latin typeface="+mn-lt"/>
                <a:cs typeface="+mn-cs"/>
              </a:rPr>
              <a:t>Forecasting models</a:t>
            </a:r>
          </a:p>
        </p:txBody>
      </p:sp>
      <p:sp>
        <p:nvSpPr>
          <p:cNvPr id="4" name="Freeform 7">
            <a:extLst>
              <a:ext uri="{FF2B5EF4-FFF2-40B4-BE49-F238E27FC236}">
                <a16:creationId xmlns:a16="http://schemas.microsoft.com/office/drawing/2014/main" id="{D1DAB57E-0140-0B42-2783-A99AA205E587}"/>
              </a:ext>
            </a:extLst>
          </p:cNvPr>
          <p:cNvSpPr>
            <a:spLocks/>
          </p:cNvSpPr>
          <p:nvPr/>
        </p:nvSpPr>
        <p:spPr bwMode="auto">
          <a:xfrm>
            <a:off x="923130" y="1180633"/>
            <a:ext cx="2029505" cy="333589"/>
          </a:xfrm>
          <a:custGeom>
            <a:avLst/>
            <a:gdLst>
              <a:gd name="T0" fmla="*/ 778 w 825"/>
              <a:gd name="T1" fmla="*/ 0 h 135"/>
              <a:gd name="T2" fmla="*/ 47 w 825"/>
              <a:gd name="T3" fmla="*/ 0 h 135"/>
              <a:gd name="T4" fmla="*/ 0 w 825"/>
              <a:gd name="T5" fmla="*/ 46 h 135"/>
              <a:gd name="T6" fmla="*/ 0 w 825"/>
              <a:gd name="T7" fmla="*/ 135 h 135"/>
              <a:gd name="T8" fmla="*/ 825 w 825"/>
              <a:gd name="T9" fmla="*/ 135 h 135"/>
              <a:gd name="T10" fmla="*/ 825 w 825"/>
              <a:gd name="T11" fmla="*/ 46 h 135"/>
              <a:gd name="T12" fmla="*/ 778 w 825"/>
              <a:gd name="T13" fmla="*/ 0 h 135"/>
            </a:gdLst>
            <a:ahLst/>
            <a:cxnLst>
              <a:cxn ang="0">
                <a:pos x="T0" y="T1"/>
              </a:cxn>
              <a:cxn ang="0">
                <a:pos x="T2" y="T3"/>
              </a:cxn>
              <a:cxn ang="0">
                <a:pos x="T4" y="T5"/>
              </a:cxn>
              <a:cxn ang="0">
                <a:pos x="T6" y="T7"/>
              </a:cxn>
              <a:cxn ang="0">
                <a:pos x="T8" y="T9"/>
              </a:cxn>
              <a:cxn ang="0">
                <a:pos x="T10" y="T11"/>
              </a:cxn>
              <a:cxn ang="0">
                <a:pos x="T12" y="T13"/>
              </a:cxn>
            </a:cxnLst>
            <a:rect l="0" t="0" r="r" b="b"/>
            <a:pathLst>
              <a:path w="825" h="135">
                <a:moveTo>
                  <a:pt x="778" y="0"/>
                </a:moveTo>
                <a:cubicBezTo>
                  <a:pt x="47" y="0"/>
                  <a:pt x="47" y="0"/>
                  <a:pt x="47" y="0"/>
                </a:cubicBezTo>
                <a:cubicBezTo>
                  <a:pt x="21" y="0"/>
                  <a:pt x="0" y="21"/>
                  <a:pt x="0" y="46"/>
                </a:cubicBezTo>
                <a:cubicBezTo>
                  <a:pt x="0" y="135"/>
                  <a:pt x="0" y="135"/>
                  <a:pt x="0" y="135"/>
                </a:cubicBezTo>
                <a:cubicBezTo>
                  <a:pt x="825" y="135"/>
                  <a:pt x="825" y="135"/>
                  <a:pt x="825" y="135"/>
                </a:cubicBezTo>
                <a:cubicBezTo>
                  <a:pt x="825" y="46"/>
                  <a:pt x="825" y="46"/>
                  <a:pt x="825" y="46"/>
                </a:cubicBezTo>
                <a:cubicBezTo>
                  <a:pt x="825" y="21"/>
                  <a:pt x="804" y="0"/>
                  <a:pt x="778" y="0"/>
                </a:cubicBezTo>
                <a:close/>
              </a:path>
            </a:pathLst>
          </a:custGeom>
          <a:solidFill>
            <a:srgbClr val="A364D9"/>
          </a:solidFill>
          <a:ln w="6350">
            <a:noFill/>
            <a:round/>
            <a:headEnd/>
            <a:tailEnd/>
          </a:ln>
        </p:spPr>
        <p:txBody>
          <a:bodyPr vert="horz" wrap="square" lIns="68580" tIns="34290" rIns="68580" bIns="34290" numCol="1" anchor="ctr" anchorCtr="0" compatLnSpc="1">
            <a:prstTxWarp prst="textNoShape">
              <a:avLst/>
            </a:prstTxWarp>
            <a:noAutofit/>
          </a:bodyPr>
          <a:lstStyle/>
          <a:p>
            <a:pPr algn="ctr"/>
            <a:r>
              <a:rPr lang="fr-FR" sz="1050" b="1" dirty="0">
                <a:solidFill>
                  <a:schemeClr val="bg1"/>
                </a:solidFill>
              </a:rPr>
              <a:t>Optimisation</a:t>
            </a:r>
          </a:p>
        </p:txBody>
      </p:sp>
      <p:sp>
        <p:nvSpPr>
          <p:cNvPr id="5" name="Freeform 5">
            <a:extLst>
              <a:ext uri="{FF2B5EF4-FFF2-40B4-BE49-F238E27FC236}">
                <a16:creationId xmlns:a16="http://schemas.microsoft.com/office/drawing/2014/main" id="{E48A5F92-946E-B6D9-FF4F-ACA555E161EF}"/>
              </a:ext>
            </a:extLst>
          </p:cNvPr>
          <p:cNvSpPr>
            <a:spLocks/>
          </p:cNvSpPr>
          <p:nvPr/>
        </p:nvSpPr>
        <p:spPr bwMode="auto">
          <a:xfrm>
            <a:off x="3617817" y="1514222"/>
            <a:ext cx="2029505" cy="1659173"/>
          </a:xfrm>
          <a:custGeom>
            <a:avLst/>
            <a:gdLst>
              <a:gd name="T0" fmla="*/ 0 w 825"/>
              <a:gd name="T1" fmla="*/ 458 h 654"/>
              <a:gd name="T2" fmla="*/ 25 w 825"/>
              <a:gd name="T3" fmla="*/ 499 h 654"/>
              <a:gd name="T4" fmla="*/ 391 w 825"/>
              <a:gd name="T5" fmla="*/ 647 h 654"/>
              <a:gd name="T6" fmla="*/ 434 w 825"/>
              <a:gd name="T7" fmla="*/ 647 h 654"/>
              <a:gd name="T8" fmla="*/ 799 w 825"/>
              <a:gd name="T9" fmla="*/ 499 h 654"/>
              <a:gd name="T10" fmla="*/ 825 w 825"/>
              <a:gd name="T11" fmla="*/ 458 h 654"/>
              <a:gd name="T12" fmla="*/ 825 w 825"/>
              <a:gd name="T13" fmla="*/ 0 h 654"/>
              <a:gd name="T14" fmla="*/ 0 w 825"/>
              <a:gd name="T15" fmla="*/ 0 h 654"/>
              <a:gd name="T16" fmla="*/ 0 w 825"/>
              <a:gd name="T17" fmla="*/ 458 h 6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5" h="654">
                <a:moveTo>
                  <a:pt x="0" y="458"/>
                </a:moveTo>
                <a:cubicBezTo>
                  <a:pt x="0" y="475"/>
                  <a:pt x="10" y="491"/>
                  <a:pt x="25" y="499"/>
                </a:cubicBezTo>
                <a:cubicBezTo>
                  <a:pt x="391" y="647"/>
                  <a:pt x="391" y="647"/>
                  <a:pt x="391" y="647"/>
                </a:cubicBezTo>
                <a:cubicBezTo>
                  <a:pt x="404" y="654"/>
                  <a:pt x="420" y="654"/>
                  <a:pt x="434" y="647"/>
                </a:cubicBezTo>
                <a:cubicBezTo>
                  <a:pt x="799" y="499"/>
                  <a:pt x="799" y="499"/>
                  <a:pt x="799" y="499"/>
                </a:cubicBezTo>
                <a:cubicBezTo>
                  <a:pt x="815" y="491"/>
                  <a:pt x="825" y="475"/>
                  <a:pt x="825" y="458"/>
                </a:cubicBezTo>
                <a:cubicBezTo>
                  <a:pt x="825" y="0"/>
                  <a:pt x="825" y="0"/>
                  <a:pt x="825" y="0"/>
                </a:cubicBezTo>
                <a:cubicBezTo>
                  <a:pt x="0" y="0"/>
                  <a:pt x="0" y="0"/>
                  <a:pt x="0" y="0"/>
                </a:cubicBezTo>
                <a:lnTo>
                  <a:pt x="0" y="458"/>
                </a:lnTo>
                <a:close/>
              </a:path>
            </a:pathLst>
          </a:custGeom>
          <a:solidFill>
            <a:srgbClr val="DFC5FC"/>
          </a:solidFill>
          <a:ln w="6350">
            <a:noFill/>
            <a:round/>
            <a:headEnd/>
            <a:tailEnd/>
          </a:ln>
        </p:spPr>
        <p:txBody>
          <a:bodyPr vert="horz" wrap="square" lIns="81000" tIns="81000" rIns="27000" bIns="27000" numCol="1" anchor="t" anchorCtr="0" compatLnSpc="1">
            <a:prstTxWarp prst="textNoShape">
              <a:avLst/>
            </a:prstTxWarp>
          </a:bodyPr>
          <a:lstStyle/>
          <a:p>
            <a:pPr marL="189000">
              <a:lnSpc>
                <a:spcPct val="90000"/>
              </a:lnSpc>
              <a:spcBef>
                <a:spcPts val="450"/>
              </a:spcBef>
              <a:buClr>
                <a:srgbClr val="220001"/>
              </a:buClr>
              <a:buSzPct val="65000"/>
            </a:pPr>
            <a:r>
              <a:rPr lang="fr-FR" sz="1050" dirty="0">
                <a:latin typeface="+mn-lt"/>
                <a:cs typeface="+mn-cs"/>
              </a:rPr>
              <a:t>Image and infographic content</a:t>
            </a:r>
          </a:p>
          <a:p>
            <a:pPr marL="189000">
              <a:lnSpc>
                <a:spcPct val="90000"/>
              </a:lnSpc>
              <a:spcBef>
                <a:spcPts val="450"/>
              </a:spcBef>
              <a:buClr>
                <a:srgbClr val="220001"/>
              </a:buClr>
              <a:buSzPct val="65000"/>
            </a:pPr>
            <a:r>
              <a:rPr lang="fr-FR" sz="1050" dirty="0">
                <a:latin typeface="+mn-lt"/>
                <a:cs typeface="+mn-cs"/>
              </a:rPr>
              <a:t>Video, audio and music content</a:t>
            </a:r>
          </a:p>
          <a:p>
            <a:pPr marL="189000">
              <a:lnSpc>
                <a:spcPct val="90000"/>
              </a:lnSpc>
              <a:spcBef>
                <a:spcPts val="450"/>
              </a:spcBef>
              <a:buClr>
                <a:srgbClr val="220001"/>
              </a:buClr>
              <a:buSzPct val="65000"/>
            </a:pPr>
            <a:r>
              <a:rPr lang="fr-FR" sz="1050" dirty="0">
                <a:latin typeface="+mn-lt"/>
                <a:cs typeface="+mn-cs"/>
              </a:rPr>
              <a:t>Translation</a:t>
            </a:r>
          </a:p>
          <a:p>
            <a:pPr marL="189000">
              <a:lnSpc>
                <a:spcPct val="90000"/>
              </a:lnSpc>
              <a:spcBef>
                <a:spcPts val="450"/>
              </a:spcBef>
              <a:buClr>
                <a:srgbClr val="220001"/>
              </a:buClr>
              <a:buSzPct val="65000"/>
            </a:pPr>
            <a:r>
              <a:rPr lang="fr-FR" sz="1050" dirty="0">
                <a:latin typeface="+mn-lt"/>
                <a:cs typeface="+mn-cs"/>
              </a:rPr>
              <a:t>UX design, websites</a:t>
            </a:r>
          </a:p>
          <a:p>
            <a:pPr marL="189000">
              <a:lnSpc>
                <a:spcPct val="90000"/>
              </a:lnSpc>
              <a:spcBef>
                <a:spcPts val="450"/>
              </a:spcBef>
              <a:buClr>
                <a:srgbClr val="220001"/>
              </a:buClr>
              <a:buSzPct val="65000"/>
            </a:pPr>
            <a:r>
              <a:rPr lang="fr-FR" sz="1050" dirty="0">
                <a:latin typeface="+mn-lt"/>
                <a:cs typeface="+mn-cs"/>
              </a:rPr>
              <a:t>Writing texts and articles</a:t>
            </a:r>
          </a:p>
        </p:txBody>
      </p:sp>
      <p:sp>
        <p:nvSpPr>
          <p:cNvPr id="6" name="Freeform 7">
            <a:extLst>
              <a:ext uri="{FF2B5EF4-FFF2-40B4-BE49-F238E27FC236}">
                <a16:creationId xmlns:a16="http://schemas.microsoft.com/office/drawing/2014/main" id="{CA197B32-E436-F3E6-43C7-AB2DF8A3720E}"/>
              </a:ext>
            </a:extLst>
          </p:cNvPr>
          <p:cNvSpPr>
            <a:spLocks/>
          </p:cNvSpPr>
          <p:nvPr/>
        </p:nvSpPr>
        <p:spPr bwMode="auto">
          <a:xfrm>
            <a:off x="3617817" y="1180633"/>
            <a:ext cx="2029505" cy="333589"/>
          </a:xfrm>
          <a:custGeom>
            <a:avLst/>
            <a:gdLst>
              <a:gd name="T0" fmla="*/ 778 w 825"/>
              <a:gd name="T1" fmla="*/ 0 h 135"/>
              <a:gd name="T2" fmla="*/ 47 w 825"/>
              <a:gd name="T3" fmla="*/ 0 h 135"/>
              <a:gd name="T4" fmla="*/ 0 w 825"/>
              <a:gd name="T5" fmla="*/ 46 h 135"/>
              <a:gd name="T6" fmla="*/ 0 w 825"/>
              <a:gd name="T7" fmla="*/ 135 h 135"/>
              <a:gd name="T8" fmla="*/ 825 w 825"/>
              <a:gd name="T9" fmla="*/ 135 h 135"/>
              <a:gd name="T10" fmla="*/ 825 w 825"/>
              <a:gd name="T11" fmla="*/ 46 h 135"/>
              <a:gd name="T12" fmla="*/ 778 w 825"/>
              <a:gd name="T13" fmla="*/ 0 h 135"/>
            </a:gdLst>
            <a:ahLst/>
            <a:cxnLst>
              <a:cxn ang="0">
                <a:pos x="T0" y="T1"/>
              </a:cxn>
              <a:cxn ang="0">
                <a:pos x="T2" y="T3"/>
              </a:cxn>
              <a:cxn ang="0">
                <a:pos x="T4" y="T5"/>
              </a:cxn>
              <a:cxn ang="0">
                <a:pos x="T6" y="T7"/>
              </a:cxn>
              <a:cxn ang="0">
                <a:pos x="T8" y="T9"/>
              </a:cxn>
              <a:cxn ang="0">
                <a:pos x="T10" y="T11"/>
              </a:cxn>
              <a:cxn ang="0">
                <a:pos x="T12" y="T13"/>
              </a:cxn>
            </a:cxnLst>
            <a:rect l="0" t="0" r="r" b="b"/>
            <a:pathLst>
              <a:path w="825" h="135">
                <a:moveTo>
                  <a:pt x="778" y="0"/>
                </a:moveTo>
                <a:cubicBezTo>
                  <a:pt x="47" y="0"/>
                  <a:pt x="47" y="0"/>
                  <a:pt x="47" y="0"/>
                </a:cubicBezTo>
                <a:cubicBezTo>
                  <a:pt x="21" y="0"/>
                  <a:pt x="0" y="21"/>
                  <a:pt x="0" y="46"/>
                </a:cubicBezTo>
                <a:cubicBezTo>
                  <a:pt x="0" y="135"/>
                  <a:pt x="0" y="135"/>
                  <a:pt x="0" y="135"/>
                </a:cubicBezTo>
                <a:cubicBezTo>
                  <a:pt x="825" y="135"/>
                  <a:pt x="825" y="135"/>
                  <a:pt x="825" y="135"/>
                </a:cubicBezTo>
                <a:cubicBezTo>
                  <a:pt x="825" y="46"/>
                  <a:pt x="825" y="46"/>
                  <a:pt x="825" y="46"/>
                </a:cubicBezTo>
                <a:cubicBezTo>
                  <a:pt x="825" y="21"/>
                  <a:pt x="804" y="0"/>
                  <a:pt x="778" y="0"/>
                </a:cubicBezTo>
                <a:close/>
              </a:path>
            </a:pathLst>
          </a:custGeom>
          <a:solidFill>
            <a:srgbClr val="A364D9"/>
          </a:solidFill>
          <a:ln w="6350">
            <a:noFill/>
            <a:round/>
            <a:headEnd/>
            <a:tailEnd/>
          </a:ln>
        </p:spPr>
        <p:txBody>
          <a:bodyPr vert="horz" wrap="square" lIns="68580" tIns="34290" rIns="68580" bIns="34290" numCol="1" anchor="ctr" anchorCtr="0" compatLnSpc="1">
            <a:prstTxWarp prst="textNoShape">
              <a:avLst/>
            </a:prstTxWarp>
            <a:noAutofit/>
          </a:bodyPr>
          <a:lstStyle/>
          <a:p>
            <a:pPr algn="ctr"/>
            <a:r>
              <a:rPr lang="fr-FR" sz="1050" b="1">
                <a:solidFill>
                  <a:schemeClr val="bg1"/>
                </a:solidFill>
              </a:rPr>
              <a:t>Content production</a:t>
            </a:r>
            <a:endParaRPr lang="fr-FR" sz="1050" b="1" dirty="0">
              <a:solidFill>
                <a:schemeClr val="bg1"/>
              </a:solidFill>
            </a:endParaRPr>
          </a:p>
        </p:txBody>
      </p:sp>
      <p:sp>
        <p:nvSpPr>
          <p:cNvPr id="7" name="Freeform 5">
            <a:extLst>
              <a:ext uri="{FF2B5EF4-FFF2-40B4-BE49-F238E27FC236}">
                <a16:creationId xmlns:a16="http://schemas.microsoft.com/office/drawing/2014/main" id="{5DA50C73-B69D-6B9B-5F3C-FB1EA97CFB61}"/>
              </a:ext>
            </a:extLst>
          </p:cNvPr>
          <p:cNvSpPr>
            <a:spLocks/>
          </p:cNvSpPr>
          <p:nvPr/>
        </p:nvSpPr>
        <p:spPr bwMode="auto">
          <a:xfrm>
            <a:off x="6312504" y="1514222"/>
            <a:ext cx="2029505" cy="1659173"/>
          </a:xfrm>
          <a:custGeom>
            <a:avLst/>
            <a:gdLst>
              <a:gd name="T0" fmla="*/ 0 w 825"/>
              <a:gd name="T1" fmla="*/ 458 h 654"/>
              <a:gd name="T2" fmla="*/ 25 w 825"/>
              <a:gd name="T3" fmla="*/ 499 h 654"/>
              <a:gd name="T4" fmla="*/ 391 w 825"/>
              <a:gd name="T5" fmla="*/ 647 h 654"/>
              <a:gd name="T6" fmla="*/ 434 w 825"/>
              <a:gd name="T7" fmla="*/ 647 h 654"/>
              <a:gd name="T8" fmla="*/ 799 w 825"/>
              <a:gd name="T9" fmla="*/ 499 h 654"/>
              <a:gd name="T10" fmla="*/ 825 w 825"/>
              <a:gd name="T11" fmla="*/ 458 h 654"/>
              <a:gd name="T12" fmla="*/ 825 w 825"/>
              <a:gd name="T13" fmla="*/ 0 h 654"/>
              <a:gd name="T14" fmla="*/ 0 w 825"/>
              <a:gd name="T15" fmla="*/ 0 h 654"/>
              <a:gd name="T16" fmla="*/ 0 w 825"/>
              <a:gd name="T17" fmla="*/ 458 h 6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5" h="654">
                <a:moveTo>
                  <a:pt x="0" y="458"/>
                </a:moveTo>
                <a:cubicBezTo>
                  <a:pt x="0" y="475"/>
                  <a:pt x="10" y="491"/>
                  <a:pt x="25" y="499"/>
                </a:cubicBezTo>
                <a:cubicBezTo>
                  <a:pt x="391" y="647"/>
                  <a:pt x="391" y="647"/>
                  <a:pt x="391" y="647"/>
                </a:cubicBezTo>
                <a:cubicBezTo>
                  <a:pt x="404" y="654"/>
                  <a:pt x="420" y="654"/>
                  <a:pt x="434" y="647"/>
                </a:cubicBezTo>
                <a:cubicBezTo>
                  <a:pt x="799" y="499"/>
                  <a:pt x="799" y="499"/>
                  <a:pt x="799" y="499"/>
                </a:cubicBezTo>
                <a:cubicBezTo>
                  <a:pt x="815" y="491"/>
                  <a:pt x="825" y="475"/>
                  <a:pt x="825" y="458"/>
                </a:cubicBezTo>
                <a:cubicBezTo>
                  <a:pt x="825" y="0"/>
                  <a:pt x="825" y="0"/>
                  <a:pt x="825" y="0"/>
                </a:cubicBezTo>
                <a:cubicBezTo>
                  <a:pt x="0" y="0"/>
                  <a:pt x="0" y="0"/>
                  <a:pt x="0" y="0"/>
                </a:cubicBezTo>
                <a:lnTo>
                  <a:pt x="0" y="458"/>
                </a:lnTo>
                <a:close/>
              </a:path>
            </a:pathLst>
          </a:custGeom>
          <a:solidFill>
            <a:srgbClr val="DFC5FC"/>
          </a:solidFill>
          <a:ln w="6350">
            <a:noFill/>
            <a:round/>
            <a:headEnd/>
            <a:tailEnd/>
          </a:ln>
        </p:spPr>
        <p:txBody>
          <a:bodyPr vert="horz" wrap="square" lIns="81000" tIns="81000" rIns="27000" bIns="27000" numCol="1" anchor="t" anchorCtr="0" compatLnSpc="1">
            <a:prstTxWarp prst="textNoShape">
              <a:avLst/>
            </a:prstTxWarp>
          </a:bodyPr>
          <a:lstStyle/>
          <a:p>
            <a:pPr marL="189000">
              <a:lnSpc>
                <a:spcPct val="90000"/>
              </a:lnSpc>
              <a:spcBef>
                <a:spcPts val="450"/>
              </a:spcBef>
              <a:buClr>
                <a:srgbClr val="220001"/>
              </a:buClr>
              <a:buSzPct val="65000"/>
            </a:pPr>
            <a:r>
              <a:rPr lang="fr-FR" sz="1050" dirty="0">
                <a:latin typeface="+mn-lt"/>
                <a:cs typeface="+mn-cs"/>
              </a:rPr>
              <a:t>Meeting minutes</a:t>
            </a:r>
          </a:p>
          <a:p>
            <a:pPr marL="189000">
              <a:lnSpc>
                <a:spcPct val="90000"/>
              </a:lnSpc>
              <a:spcBef>
                <a:spcPts val="450"/>
              </a:spcBef>
              <a:buClr>
                <a:srgbClr val="220001"/>
              </a:buClr>
              <a:buSzPct val="65000"/>
            </a:pPr>
            <a:r>
              <a:rPr lang="fr-FR" sz="1050" dirty="0">
                <a:latin typeface="+mn-lt"/>
                <a:cs typeface="+mn-cs"/>
              </a:rPr>
              <a:t>Business and technology watch</a:t>
            </a:r>
          </a:p>
          <a:p>
            <a:pPr marL="189000">
              <a:lnSpc>
                <a:spcPct val="90000"/>
              </a:lnSpc>
              <a:spcBef>
                <a:spcPts val="450"/>
              </a:spcBef>
              <a:buClr>
                <a:srgbClr val="220001"/>
              </a:buClr>
              <a:buSzPct val="65000"/>
            </a:pPr>
            <a:r>
              <a:rPr lang="fr-FR" sz="1050" dirty="0">
                <a:latin typeface="+mn-lt"/>
                <a:cs typeface="+mn-cs"/>
              </a:rPr>
              <a:t>Production flow, </a:t>
            </a:r>
          </a:p>
          <a:p>
            <a:pPr marL="189000">
              <a:lnSpc>
                <a:spcPct val="90000"/>
              </a:lnSpc>
              <a:spcBef>
                <a:spcPts val="450"/>
              </a:spcBef>
              <a:buClr>
                <a:srgbClr val="220001"/>
              </a:buClr>
              <a:buSzPct val="65000"/>
            </a:pPr>
            <a:r>
              <a:rPr lang="fr-FR" sz="1050" dirty="0">
                <a:latin typeface="+mn-lt"/>
                <a:cs typeface="+mn-cs"/>
              </a:rPr>
              <a:t>summarising texts and documents</a:t>
            </a:r>
          </a:p>
          <a:p>
            <a:pPr marL="189000">
              <a:lnSpc>
                <a:spcPct val="90000"/>
              </a:lnSpc>
              <a:spcBef>
                <a:spcPts val="450"/>
              </a:spcBef>
              <a:buClr>
                <a:srgbClr val="220001"/>
              </a:buClr>
              <a:buSzPct val="65000"/>
            </a:pPr>
            <a:r>
              <a:rPr lang="fr-FR" sz="1050" dirty="0">
                <a:latin typeface="+mn-lt"/>
                <a:cs typeface="+mn-cs"/>
              </a:rPr>
              <a:t>Predictive maintenance</a:t>
            </a:r>
          </a:p>
        </p:txBody>
      </p:sp>
      <p:sp>
        <p:nvSpPr>
          <p:cNvPr id="8" name="Freeform 7">
            <a:extLst>
              <a:ext uri="{FF2B5EF4-FFF2-40B4-BE49-F238E27FC236}">
                <a16:creationId xmlns:a16="http://schemas.microsoft.com/office/drawing/2014/main" id="{8262FA83-92C7-5F61-B591-860482EAFB0D}"/>
              </a:ext>
            </a:extLst>
          </p:cNvPr>
          <p:cNvSpPr>
            <a:spLocks/>
          </p:cNvSpPr>
          <p:nvPr/>
        </p:nvSpPr>
        <p:spPr bwMode="auto">
          <a:xfrm>
            <a:off x="6312504" y="1180633"/>
            <a:ext cx="2029505" cy="333589"/>
          </a:xfrm>
          <a:custGeom>
            <a:avLst/>
            <a:gdLst>
              <a:gd name="T0" fmla="*/ 778 w 825"/>
              <a:gd name="T1" fmla="*/ 0 h 135"/>
              <a:gd name="T2" fmla="*/ 47 w 825"/>
              <a:gd name="T3" fmla="*/ 0 h 135"/>
              <a:gd name="T4" fmla="*/ 0 w 825"/>
              <a:gd name="T5" fmla="*/ 46 h 135"/>
              <a:gd name="T6" fmla="*/ 0 w 825"/>
              <a:gd name="T7" fmla="*/ 135 h 135"/>
              <a:gd name="T8" fmla="*/ 825 w 825"/>
              <a:gd name="T9" fmla="*/ 135 h 135"/>
              <a:gd name="T10" fmla="*/ 825 w 825"/>
              <a:gd name="T11" fmla="*/ 46 h 135"/>
              <a:gd name="T12" fmla="*/ 778 w 825"/>
              <a:gd name="T13" fmla="*/ 0 h 135"/>
            </a:gdLst>
            <a:ahLst/>
            <a:cxnLst>
              <a:cxn ang="0">
                <a:pos x="T0" y="T1"/>
              </a:cxn>
              <a:cxn ang="0">
                <a:pos x="T2" y="T3"/>
              </a:cxn>
              <a:cxn ang="0">
                <a:pos x="T4" y="T5"/>
              </a:cxn>
              <a:cxn ang="0">
                <a:pos x="T6" y="T7"/>
              </a:cxn>
              <a:cxn ang="0">
                <a:pos x="T8" y="T9"/>
              </a:cxn>
              <a:cxn ang="0">
                <a:pos x="T10" y="T11"/>
              </a:cxn>
              <a:cxn ang="0">
                <a:pos x="T12" y="T13"/>
              </a:cxn>
            </a:cxnLst>
            <a:rect l="0" t="0" r="r" b="b"/>
            <a:pathLst>
              <a:path w="825" h="135">
                <a:moveTo>
                  <a:pt x="778" y="0"/>
                </a:moveTo>
                <a:cubicBezTo>
                  <a:pt x="47" y="0"/>
                  <a:pt x="47" y="0"/>
                  <a:pt x="47" y="0"/>
                </a:cubicBezTo>
                <a:cubicBezTo>
                  <a:pt x="21" y="0"/>
                  <a:pt x="0" y="21"/>
                  <a:pt x="0" y="46"/>
                </a:cubicBezTo>
                <a:cubicBezTo>
                  <a:pt x="0" y="135"/>
                  <a:pt x="0" y="135"/>
                  <a:pt x="0" y="135"/>
                </a:cubicBezTo>
                <a:cubicBezTo>
                  <a:pt x="825" y="135"/>
                  <a:pt x="825" y="135"/>
                  <a:pt x="825" y="135"/>
                </a:cubicBezTo>
                <a:cubicBezTo>
                  <a:pt x="825" y="46"/>
                  <a:pt x="825" y="46"/>
                  <a:pt x="825" y="46"/>
                </a:cubicBezTo>
                <a:cubicBezTo>
                  <a:pt x="825" y="21"/>
                  <a:pt x="804" y="0"/>
                  <a:pt x="778" y="0"/>
                </a:cubicBezTo>
                <a:close/>
              </a:path>
            </a:pathLst>
          </a:custGeom>
          <a:solidFill>
            <a:srgbClr val="A364D9"/>
          </a:solidFill>
          <a:ln w="6350">
            <a:noFill/>
            <a:round/>
            <a:headEnd/>
            <a:tailEnd/>
          </a:ln>
        </p:spPr>
        <p:txBody>
          <a:bodyPr vert="horz" wrap="square" lIns="68580" tIns="34290" rIns="68580" bIns="34290" numCol="1" anchor="ctr" anchorCtr="0" compatLnSpc="1">
            <a:prstTxWarp prst="textNoShape">
              <a:avLst/>
            </a:prstTxWarp>
            <a:noAutofit/>
          </a:bodyPr>
          <a:lstStyle/>
          <a:p>
            <a:pPr algn="ctr"/>
            <a:r>
              <a:rPr lang="fr-FR" sz="1050" b="1">
                <a:solidFill>
                  <a:schemeClr val="bg1"/>
                </a:solidFill>
              </a:rPr>
              <a:t>Automation</a:t>
            </a:r>
          </a:p>
        </p:txBody>
      </p:sp>
      <p:sp>
        <p:nvSpPr>
          <p:cNvPr id="9" name="Freeform 5">
            <a:extLst>
              <a:ext uri="{FF2B5EF4-FFF2-40B4-BE49-F238E27FC236}">
                <a16:creationId xmlns:a16="http://schemas.microsoft.com/office/drawing/2014/main" id="{0930B518-B3A8-5250-174A-1626EACF74C0}"/>
              </a:ext>
            </a:extLst>
          </p:cNvPr>
          <p:cNvSpPr>
            <a:spLocks/>
          </p:cNvSpPr>
          <p:nvPr/>
        </p:nvSpPr>
        <p:spPr bwMode="auto">
          <a:xfrm>
            <a:off x="923130" y="1514222"/>
            <a:ext cx="2029505" cy="3167845"/>
          </a:xfrm>
          <a:custGeom>
            <a:avLst/>
            <a:gdLst>
              <a:gd name="T0" fmla="*/ 0 w 825"/>
              <a:gd name="T1" fmla="*/ 458 h 654"/>
              <a:gd name="T2" fmla="*/ 25 w 825"/>
              <a:gd name="T3" fmla="*/ 499 h 654"/>
              <a:gd name="T4" fmla="*/ 391 w 825"/>
              <a:gd name="T5" fmla="*/ 647 h 654"/>
              <a:gd name="T6" fmla="*/ 434 w 825"/>
              <a:gd name="T7" fmla="*/ 647 h 654"/>
              <a:gd name="T8" fmla="*/ 799 w 825"/>
              <a:gd name="T9" fmla="*/ 499 h 654"/>
              <a:gd name="T10" fmla="*/ 825 w 825"/>
              <a:gd name="T11" fmla="*/ 458 h 654"/>
              <a:gd name="T12" fmla="*/ 825 w 825"/>
              <a:gd name="T13" fmla="*/ 0 h 654"/>
              <a:gd name="T14" fmla="*/ 0 w 825"/>
              <a:gd name="T15" fmla="*/ 0 h 654"/>
              <a:gd name="T16" fmla="*/ 0 w 825"/>
              <a:gd name="T17" fmla="*/ 458 h 6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5" h="654">
                <a:moveTo>
                  <a:pt x="0" y="458"/>
                </a:moveTo>
                <a:cubicBezTo>
                  <a:pt x="0" y="475"/>
                  <a:pt x="10" y="491"/>
                  <a:pt x="25" y="499"/>
                </a:cubicBezTo>
                <a:cubicBezTo>
                  <a:pt x="391" y="647"/>
                  <a:pt x="391" y="647"/>
                  <a:pt x="391" y="647"/>
                </a:cubicBezTo>
                <a:cubicBezTo>
                  <a:pt x="404" y="654"/>
                  <a:pt x="420" y="654"/>
                  <a:pt x="434" y="647"/>
                </a:cubicBezTo>
                <a:cubicBezTo>
                  <a:pt x="799" y="499"/>
                  <a:pt x="799" y="499"/>
                  <a:pt x="799" y="499"/>
                </a:cubicBezTo>
                <a:cubicBezTo>
                  <a:pt x="815" y="491"/>
                  <a:pt x="825" y="475"/>
                  <a:pt x="825" y="458"/>
                </a:cubicBezTo>
                <a:cubicBezTo>
                  <a:pt x="825" y="0"/>
                  <a:pt x="825" y="0"/>
                  <a:pt x="825" y="0"/>
                </a:cubicBezTo>
                <a:cubicBezTo>
                  <a:pt x="0" y="0"/>
                  <a:pt x="0" y="0"/>
                  <a:pt x="0" y="0"/>
                </a:cubicBezTo>
                <a:lnTo>
                  <a:pt x="0" y="458"/>
                </a:lnTo>
                <a:close/>
              </a:path>
            </a:pathLst>
          </a:custGeom>
          <a:solidFill>
            <a:srgbClr val="93D3FD"/>
          </a:solidFill>
          <a:ln w="6350">
            <a:noFill/>
            <a:round/>
            <a:headEnd/>
            <a:tailEnd/>
          </a:ln>
        </p:spPr>
        <p:txBody>
          <a:bodyPr vert="horz" wrap="square" lIns="81000" tIns="81000" rIns="27000" bIns="27000" numCol="1" anchor="t" anchorCtr="0" compatLnSpc="1">
            <a:prstTxWarp prst="textNoShape">
              <a:avLst/>
            </a:prstTxWarp>
          </a:bodyPr>
          <a:lstStyle/>
          <a:p>
            <a:pPr algn="just"/>
            <a:r>
              <a:rPr lang="en-US" sz="1050" dirty="0">
                <a:solidFill>
                  <a:srgbClr val="0E0E0E"/>
                </a:solidFill>
                <a:effectLst/>
                <a:latin typeface=".SF NS"/>
              </a:rPr>
              <a:t>Evaluation metrics provide quantitative </a:t>
            </a:r>
            <a:r>
              <a:rPr lang="en-US" sz="1050" dirty="0">
                <a:solidFill>
                  <a:srgbClr val="0E0E0E"/>
                </a:solidFill>
                <a:latin typeface=".SF NS"/>
              </a:rPr>
              <a:t>measures to assess the performance of language models. The most common metrics is MMLU (Massive Multitask Language Understanding. Metrics are crucial as they offer objective benchmarks </a:t>
            </a:r>
            <a:r>
              <a:rPr lang="en-US" sz="1050" dirty="0">
                <a:solidFill>
                  <a:srgbClr val="0E0E0E"/>
                </a:solidFill>
                <a:effectLst/>
                <a:latin typeface=".SF NS"/>
              </a:rPr>
              <a:t>to compare the model’s output against a predefined standard or ground truth, allowing developers to gauge improvements over time.</a:t>
            </a:r>
          </a:p>
        </p:txBody>
      </p:sp>
      <p:sp>
        <p:nvSpPr>
          <p:cNvPr id="10" name="Freeform 7">
            <a:extLst>
              <a:ext uri="{FF2B5EF4-FFF2-40B4-BE49-F238E27FC236}">
                <a16:creationId xmlns:a16="http://schemas.microsoft.com/office/drawing/2014/main" id="{27E70307-2C37-5869-B34B-0120A8DA7AB9}"/>
              </a:ext>
            </a:extLst>
          </p:cNvPr>
          <p:cNvSpPr>
            <a:spLocks/>
          </p:cNvSpPr>
          <p:nvPr/>
        </p:nvSpPr>
        <p:spPr bwMode="auto">
          <a:xfrm>
            <a:off x="923130" y="1180633"/>
            <a:ext cx="2029505" cy="333589"/>
          </a:xfrm>
          <a:custGeom>
            <a:avLst/>
            <a:gdLst>
              <a:gd name="T0" fmla="*/ 778 w 825"/>
              <a:gd name="T1" fmla="*/ 0 h 135"/>
              <a:gd name="T2" fmla="*/ 47 w 825"/>
              <a:gd name="T3" fmla="*/ 0 h 135"/>
              <a:gd name="T4" fmla="*/ 0 w 825"/>
              <a:gd name="T5" fmla="*/ 46 h 135"/>
              <a:gd name="T6" fmla="*/ 0 w 825"/>
              <a:gd name="T7" fmla="*/ 135 h 135"/>
              <a:gd name="T8" fmla="*/ 825 w 825"/>
              <a:gd name="T9" fmla="*/ 135 h 135"/>
              <a:gd name="T10" fmla="*/ 825 w 825"/>
              <a:gd name="T11" fmla="*/ 46 h 135"/>
              <a:gd name="T12" fmla="*/ 778 w 825"/>
              <a:gd name="T13" fmla="*/ 0 h 135"/>
            </a:gdLst>
            <a:ahLst/>
            <a:cxnLst>
              <a:cxn ang="0">
                <a:pos x="T0" y="T1"/>
              </a:cxn>
              <a:cxn ang="0">
                <a:pos x="T2" y="T3"/>
              </a:cxn>
              <a:cxn ang="0">
                <a:pos x="T4" y="T5"/>
              </a:cxn>
              <a:cxn ang="0">
                <a:pos x="T6" y="T7"/>
              </a:cxn>
              <a:cxn ang="0">
                <a:pos x="T8" y="T9"/>
              </a:cxn>
              <a:cxn ang="0">
                <a:pos x="T10" y="T11"/>
              </a:cxn>
              <a:cxn ang="0">
                <a:pos x="T12" y="T13"/>
              </a:cxn>
            </a:cxnLst>
            <a:rect l="0" t="0" r="r" b="b"/>
            <a:pathLst>
              <a:path w="825" h="135">
                <a:moveTo>
                  <a:pt x="778" y="0"/>
                </a:moveTo>
                <a:cubicBezTo>
                  <a:pt x="47" y="0"/>
                  <a:pt x="47" y="0"/>
                  <a:pt x="47" y="0"/>
                </a:cubicBezTo>
                <a:cubicBezTo>
                  <a:pt x="21" y="0"/>
                  <a:pt x="0" y="21"/>
                  <a:pt x="0" y="46"/>
                </a:cubicBezTo>
                <a:cubicBezTo>
                  <a:pt x="0" y="135"/>
                  <a:pt x="0" y="135"/>
                  <a:pt x="0" y="135"/>
                </a:cubicBezTo>
                <a:cubicBezTo>
                  <a:pt x="825" y="135"/>
                  <a:pt x="825" y="135"/>
                  <a:pt x="825" y="135"/>
                </a:cubicBezTo>
                <a:cubicBezTo>
                  <a:pt x="825" y="46"/>
                  <a:pt x="825" y="46"/>
                  <a:pt x="825" y="46"/>
                </a:cubicBezTo>
                <a:cubicBezTo>
                  <a:pt x="825" y="21"/>
                  <a:pt x="804" y="0"/>
                  <a:pt x="778" y="0"/>
                </a:cubicBezTo>
                <a:close/>
              </a:path>
            </a:pathLst>
          </a:custGeom>
          <a:solidFill>
            <a:srgbClr val="0070C0"/>
          </a:solidFill>
          <a:ln w="6350">
            <a:noFill/>
            <a:round/>
            <a:headEnd/>
            <a:tailEnd/>
          </a:ln>
        </p:spPr>
        <p:txBody>
          <a:bodyPr vert="horz" wrap="square" lIns="68580" tIns="34290" rIns="68580" bIns="34290" numCol="1" anchor="ctr" anchorCtr="0" compatLnSpc="1">
            <a:prstTxWarp prst="textNoShape">
              <a:avLst/>
            </a:prstTxWarp>
            <a:noAutofit/>
          </a:bodyPr>
          <a:lstStyle/>
          <a:p>
            <a:pPr algn="ctr"/>
            <a:r>
              <a:rPr lang="fr-FR" sz="1050" b="1" dirty="0">
                <a:solidFill>
                  <a:schemeClr val="bg1"/>
                </a:solidFill>
              </a:rPr>
              <a:t>Evaluation </a:t>
            </a:r>
            <a:r>
              <a:rPr lang="fr-FR" sz="1050" b="1" dirty="0" err="1">
                <a:solidFill>
                  <a:schemeClr val="bg1"/>
                </a:solidFill>
              </a:rPr>
              <a:t>Metrics</a:t>
            </a:r>
            <a:endParaRPr lang="fr-FR" sz="1050" b="1" dirty="0">
              <a:solidFill>
                <a:schemeClr val="bg1"/>
              </a:solidFill>
            </a:endParaRPr>
          </a:p>
        </p:txBody>
      </p:sp>
      <p:sp>
        <p:nvSpPr>
          <p:cNvPr id="11" name="Freeform 5">
            <a:extLst>
              <a:ext uri="{FF2B5EF4-FFF2-40B4-BE49-F238E27FC236}">
                <a16:creationId xmlns:a16="http://schemas.microsoft.com/office/drawing/2014/main" id="{70CD3037-EC9D-CACD-446C-265215959F3B}"/>
              </a:ext>
            </a:extLst>
          </p:cNvPr>
          <p:cNvSpPr>
            <a:spLocks/>
          </p:cNvSpPr>
          <p:nvPr/>
        </p:nvSpPr>
        <p:spPr bwMode="auto">
          <a:xfrm>
            <a:off x="3617817" y="1514222"/>
            <a:ext cx="2029505" cy="3167845"/>
          </a:xfrm>
          <a:custGeom>
            <a:avLst/>
            <a:gdLst>
              <a:gd name="T0" fmla="*/ 0 w 825"/>
              <a:gd name="T1" fmla="*/ 458 h 654"/>
              <a:gd name="T2" fmla="*/ 25 w 825"/>
              <a:gd name="T3" fmla="*/ 499 h 654"/>
              <a:gd name="T4" fmla="*/ 391 w 825"/>
              <a:gd name="T5" fmla="*/ 647 h 654"/>
              <a:gd name="T6" fmla="*/ 434 w 825"/>
              <a:gd name="T7" fmla="*/ 647 h 654"/>
              <a:gd name="T8" fmla="*/ 799 w 825"/>
              <a:gd name="T9" fmla="*/ 499 h 654"/>
              <a:gd name="T10" fmla="*/ 825 w 825"/>
              <a:gd name="T11" fmla="*/ 458 h 654"/>
              <a:gd name="T12" fmla="*/ 825 w 825"/>
              <a:gd name="T13" fmla="*/ 0 h 654"/>
              <a:gd name="T14" fmla="*/ 0 w 825"/>
              <a:gd name="T15" fmla="*/ 0 h 654"/>
              <a:gd name="T16" fmla="*/ 0 w 825"/>
              <a:gd name="T17" fmla="*/ 458 h 6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5" h="654">
                <a:moveTo>
                  <a:pt x="0" y="458"/>
                </a:moveTo>
                <a:cubicBezTo>
                  <a:pt x="0" y="475"/>
                  <a:pt x="10" y="491"/>
                  <a:pt x="25" y="499"/>
                </a:cubicBezTo>
                <a:cubicBezTo>
                  <a:pt x="391" y="647"/>
                  <a:pt x="391" y="647"/>
                  <a:pt x="391" y="647"/>
                </a:cubicBezTo>
                <a:cubicBezTo>
                  <a:pt x="404" y="654"/>
                  <a:pt x="420" y="654"/>
                  <a:pt x="434" y="647"/>
                </a:cubicBezTo>
                <a:cubicBezTo>
                  <a:pt x="799" y="499"/>
                  <a:pt x="799" y="499"/>
                  <a:pt x="799" y="499"/>
                </a:cubicBezTo>
                <a:cubicBezTo>
                  <a:pt x="815" y="491"/>
                  <a:pt x="825" y="475"/>
                  <a:pt x="825" y="458"/>
                </a:cubicBezTo>
                <a:cubicBezTo>
                  <a:pt x="825" y="0"/>
                  <a:pt x="825" y="0"/>
                  <a:pt x="825" y="0"/>
                </a:cubicBezTo>
                <a:cubicBezTo>
                  <a:pt x="0" y="0"/>
                  <a:pt x="0" y="0"/>
                  <a:pt x="0" y="0"/>
                </a:cubicBezTo>
                <a:lnTo>
                  <a:pt x="0" y="458"/>
                </a:lnTo>
                <a:close/>
              </a:path>
            </a:pathLst>
          </a:custGeom>
          <a:solidFill>
            <a:srgbClr val="93D3FD"/>
          </a:solidFill>
          <a:ln w="6350">
            <a:noFill/>
            <a:round/>
            <a:headEnd/>
            <a:tailEnd/>
          </a:ln>
        </p:spPr>
        <p:txBody>
          <a:bodyPr vert="horz" wrap="square" lIns="81000" tIns="81000" rIns="27000" bIns="27000" numCol="1" anchor="t" anchorCtr="0" compatLnSpc="1">
            <a:prstTxWarp prst="textNoShape">
              <a:avLst/>
            </a:prstTxWarp>
          </a:bodyPr>
          <a:lstStyle/>
          <a:p>
            <a:pPr algn="just"/>
            <a:r>
              <a:rPr lang="en-US" sz="1050" dirty="0">
                <a:solidFill>
                  <a:srgbClr val="0E0E0E"/>
                </a:solidFill>
                <a:effectLst/>
                <a:latin typeface=".SF NS"/>
              </a:rPr>
              <a:t>Leaderboards rank language models based on their performance across various benchmarks and datasets. They foster a competitive environment encouraging continuous improvement and innovation in the field. Comparisons between models help identify strengths and weaknesses, guiding further development and specialization in areas like translation, summarization, or question answering.</a:t>
            </a:r>
          </a:p>
        </p:txBody>
      </p:sp>
      <p:sp>
        <p:nvSpPr>
          <p:cNvPr id="12" name="Freeform 7">
            <a:extLst>
              <a:ext uri="{FF2B5EF4-FFF2-40B4-BE49-F238E27FC236}">
                <a16:creationId xmlns:a16="http://schemas.microsoft.com/office/drawing/2014/main" id="{C3F7F668-B409-6BE2-A20A-D44280DC3FF6}"/>
              </a:ext>
            </a:extLst>
          </p:cNvPr>
          <p:cNvSpPr>
            <a:spLocks/>
          </p:cNvSpPr>
          <p:nvPr/>
        </p:nvSpPr>
        <p:spPr bwMode="auto">
          <a:xfrm>
            <a:off x="3617817" y="1180633"/>
            <a:ext cx="2029505" cy="333589"/>
          </a:xfrm>
          <a:custGeom>
            <a:avLst/>
            <a:gdLst>
              <a:gd name="T0" fmla="*/ 778 w 825"/>
              <a:gd name="T1" fmla="*/ 0 h 135"/>
              <a:gd name="T2" fmla="*/ 47 w 825"/>
              <a:gd name="T3" fmla="*/ 0 h 135"/>
              <a:gd name="T4" fmla="*/ 0 w 825"/>
              <a:gd name="T5" fmla="*/ 46 h 135"/>
              <a:gd name="T6" fmla="*/ 0 w 825"/>
              <a:gd name="T7" fmla="*/ 135 h 135"/>
              <a:gd name="T8" fmla="*/ 825 w 825"/>
              <a:gd name="T9" fmla="*/ 135 h 135"/>
              <a:gd name="T10" fmla="*/ 825 w 825"/>
              <a:gd name="T11" fmla="*/ 46 h 135"/>
              <a:gd name="T12" fmla="*/ 778 w 825"/>
              <a:gd name="T13" fmla="*/ 0 h 135"/>
            </a:gdLst>
            <a:ahLst/>
            <a:cxnLst>
              <a:cxn ang="0">
                <a:pos x="T0" y="T1"/>
              </a:cxn>
              <a:cxn ang="0">
                <a:pos x="T2" y="T3"/>
              </a:cxn>
              <a:cxn ang="0">
                <a:pos x="T4" y="T5"/>
              </a:cxn>
              <a:cxn ang="0">
                <a:pos x="T6" y="T7"/>
              </a:cxn>
              <a:cxn ang="0">
                <a:pos x="T8" y="T9"/>
              </a:cxn>
              <a:cxn ang="0">
                <a:pos x="T10" y="T11"/>
              </a:cxn>
              <a:cxn ang="0">
                <a:pos x="T12" y="T13"/>
              </a:cxn>
            </a:cxnLst>
            <a:rect l="0" t="0" r="r" b="b"/>
            <a:pathLst>
              <a:path w="825" h="135">
                <a:moveTo>
                  <a:pt x="778" y="0"/>
                </a:moveTo>
                <a:cubicBezTo>
                  <a:pt x="47" y="0"/>
                  <a:pt x="47" y="0"/>
                  <a:pt x="47" y="0"/>
                </a:cubicBezTo>
                <a:cubicBezTo>
                  <a:pt x="21" y="0"/>
                  <a:pt x="0" y="21"/>
                  <a:pt x="0" y="46"/>
                </a:cubicBezTo>
                <a:cubicBezTo>
                  <a:pt x="0" y="135"/>
                  <a:pt x="0" y="135"/>
                  <a:pt x="0" y="135"/>
                </a:cubicBezTo>
                <a:cubicBezTo>
                  <a:pt x="825" y="135"/>
                  <a:pt x="825" y="135"/>
                  <a:pt x="825" y="135"/>
                </a:cubicBezTo>
                <a:cubicBezTo>
                  <a:pt x="825" y="46"/>
                  <a:pt x="825" y="46"/>
                  <a:pt x="825" y="46"/>
                </a:cubicBezTo>
                <a:cubicBezTo>
                  <a:pt x="825" y="21"/>
                  <a:pt x="804" y="0"/>
                  <a:pt x="778" y="0"/>
                </a:cubicBezTo>
                <a:close/>
              </a:path>
            </a:pathLst>
          </a:custGeom>
          <a:solidFill>
            <a:srgbClr val="0070C0"/>
          </a:solidFill>
          <a:ln w="6350">
            <a:noFill/>
            <a:round/>
            <a:headEnd/>
            <a:tailEnd/>
          </a:ln>
        </p:spPr>
        <p:txBody>
          <a:bodyPr vert="horz" wrap="square" lIns="68580" tIns="34290" rIns="68580" bIns="34290" numCol="1" anchor="ctr" anchorCtr="0" compatLnSpc="1">
            <a:prstTxWarp prst="textNoShape">
              <a:avLst/>
            </a:prstTxWarp>
            <a:noAutofit/>
          </a:bodyPr>
          <a:lstStyle/>
          <a:p>
            <a:pPr algn="ctr"/>
            <a:r>
              <a:rPr lang="fr-FR" sz="1050" b="1" dirty="0" err="1">
                <a:solidFill>
                  <a:schemeClr val="bg1"/>
                </a:solidFill>
              </a:rPr>
              <a:t>Leaderboards</a:t>
            </a:r>
            <a:endParaRPr lang="fr-FR" sz="1050" b="1" dirty="0">
              <a:solidFill>
                <a:schemeClr val="bg1"/>
              </a:solidFill>
            </a:endParaRPr>
          </a:p>
        </p:txBody>
      </p:sp>
      <p:sp>
        <p:nvSpPr>
          <p:cNvPr id="13" name="Freeform 5">
            <a:extLst>
              <a:ext uri="{FF2B5EF4-FFF2-40B4-BE49-F238E27FC236}">
                <a16:creationId xmlns:a16="http://schemas.microsoft.com/office/drawing/2014/main" id="{05C0B967-3F83-5DAA-D8E4-90B18B50B106}"/>
              </a:ext>
            </a:extLst>
          </p:cNvPr>
          <p:cNvSpPr>
            <a:spLocks/>
          </p:cNvSpPr>
          <p:nvPr/>
        </p:nvSpPr>
        <p:spPr bwMode="auto">
          <a:xfrm>
            <a:off x="6312504" y="1514222"/>
            <a:ext cx="2029505" cy="3167845"/>
          </a:xfrm>
          <a:custGeom>
            <a:avLst/>
            <a:gdLst>
              <a:gd name="T0" fmla="*/ 0 w 825"/>
              <a:gd name="T1" fmla="*/ 458 h 654"/>
              <a:gd name="T2" fmla="*/ 25 w 825"/>
              <a:gd name="T3" fmla="*/ 499 h 654"/>
              <a:gd name="T4" fmla="*/ 391 w 825"/>
              <a:gd name="T5" fmla="*/ 647 h 654"/>
              <a:gd name="T6" fmla="*/ 434 w 825"/>
              <a:gd name="T7" fmla="*/ 647 h 654"/>
              <a:gd name="T8" fmla="*/ 799 w 825"/>
              <a:gd name="T9" fmla="*/ 499 h 654"/>
              <a:gd name="T10" fmla="*/ 825 w 825"/>
              <a:gd name="T11" fmla="*/ 458 h 654"/>
              <a:gd name="T12" fmla="*/ 825 w 825"/>
              <a:gd name="T13" fmla="*/ 0 h 654"/>
              <a:gd name="T14" fmla="*/ 0 w 825"/>
              <a:gd name="T15" fmla="*/ 0 h 654"/>
              <a:gd name="T16" fmla="*/ 0 w 825"/>
              <a:gd name="T17" fmla="*/ 458 h 6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5" h="654">
                <a:moveTo>
                  <a:pt x="0" y="458"/>
                </a:moveTo>
                <a:cubicBezTo>
                  <a:pt x="0" y="475"/>
                  <a:pt x="10" y="491"/>
                  <a:pt x="25" y="499"/>
                </a:cubicBezTo>
                <a:cubicBezTo>
                  <a:pt x="391" y="647"/>
                  <a:pt x="391" y="647"/>
                  <a:pt x="391" y="647"/>
                </a:cubicBezTo>
                <a:cubicBezTo>
                  <a:pt x="404" y="654"/>
                  <a:pt x="420" y="654"/>
                  <a:pt x="434" y="647"/>
                </a:cubicBezTo>
                <a:cubicBezTo>
                  <a:pt x="799" y="499"/>
                  <a:pt x="799" y="499"/>
                  <a:pt x="799" y="499"/>
                </a:cubicBezTo>
                <a:cubicBezTo>
                  <a:pt x="815" y="491"/>
                  <a:pt x="825" y="475"/>
                  <a:pt x="825" y="458"/>
                </a:cubicBezTo>
                <a:cubicBezTo>
                  <a:pt x="825" y="0"/>
                  <a:pt x="825" y="0"/>
                  <a:pt x="825" y="0"/>
                </a:cubicBezTo>
                <a:cubicBezTo>
                  <a:pt x="0" y="0"/>
                  <a:pt x="0" y="0"/>
                  <a:pt x="0" y="0"/>
                </a:cubicBezTo>
                <a:lnTo>
                  <a:pt x="0" y="458"/>
                </a:lnTo>
                <a:close/>
              </a:path>
            </a:pathLst>
          </a:custGeom>
          <a:solidFill>
            <a:srgbClr val="93D3FD"/>
          </a:solidFill>
          <a:ln w="6350">
            <a:noFill/>
            <a:round/>
            <a:headEnd/>
            <a:tailEnd/>
          </a:ln>
        </p:spPr>
        <p:txBody>
          <a:bodyPr vert="horz" wrap="square" lIns="81000" tIns="81000" rIns="27000" bIns="27000" numCol="1" anchor="t" anchorCtr="0" compatLnSpc="1">
            <a:prstTxWarp prst="textNoShape">
              <a:avLst/>
            </a:prstTxWarp>
          </a:bodyPr>
          <a:lstStyle/>
          <a:p>
            <a:pPr algn="just"/>
            <a:r>
              <a:rPr lang="en-US" sz="1050" dirty="0">
                <a:solidFill>
                  <a:srgbClr val="0E0E0E"/>
                </a:solidFill>
                <a:effectLst/>
                <a:latin typeface=".SF NS"/>
              </a:rPr>
              <a:t>Using an LLM as a judge involves employing another language model to evaluate the correctness and relevance of a model’s responses. This method is particularly useful for subjective or open-ended questions where traditional metrics might fail to capture the quality of an answer. It allows for dynamic assessment, where models can be continuously validated against evolving standards of language understanding.</a:t>
            </a:r>
          </a:p>
        </p:txBody>
      </p:sp>
      <p:sp>
        <p:nvSpPr>
          <p:cNvPr id="14" name="Freeform 7">
            <a:extLst>
              <a:ext uri="{FF2B5EF4-FFF2-40B4-BE49-F238E27FC236}">
                <a16:creationId xmlns:a16="http://schemas.microsoft.com/office/drawing/2014/main" id="{0D527869-ABA6-E21D-2E07-8207E40B7503}"/>
              </a:ext>
            </a:extLst>
          </p:cNvPr>
          <p:cNvSpPr>
            <a:spLocks/>
          </p:cNvSpPr>
          <p:nvPr/>
        </p:nvSpPr>
        <p:spPr bwMode="auto">
          <a:xfrm>
            <a:off x="6312504" y="1180633"/>
            <a:ext cx="2029505" cy="333589"/>
          </a:xfrm>
          <a:custGeom>
            <a:avLst/>
            <a:gdLst>
              <a:gd name="T0" fmla="*/ 778 w 825"/>
              <a:gd name="T1" fmla="*/ 0 h 135"/>
              <a:gd name="T2" fmla="*/ 47 w 825"/>
              <a:gd name="T3" fmla="*/ 0 h 135"/>
              <a:gd name="T4" fmla="*/ 0 w 825"/>
              <a:gd name="T5" fmla="*/ 46 h 135"/>
              <a:gd name="T6" fmla="*/ 0 w 825"/>
              <a:gd name="T7" fmla="*/ 135 h 135"/>
              <a:gd name="T8" fmla="*/ 825 w 825"/>
              <a:gd name="T9" fmla="*/ 135 h 135"/>
              <a:gd name="T10" fmla="*/ 825 w 825"/>
              <a:gd name="T11" fmla="*/ 46 h 135"/>
              <a:gd name="T12" fmla="*/ 778 w 825"/>
              <a:gd name="T13" fmla="*/ 0 h 135"/>
            </a:gdLst>
            <a:ahLst/>
            <a:cxnLst>
              <a:cxn ang="0">
                <a:pos x="T0" y="T1"/>
              </a:cxn>
              <a:cxn ang="0">
                <a:pos x="T2" y="T3"/>
              </a:cxn>
              <a:cxn ang="0">
                <a:pos x="T4" y="T5"/>
              </a:cxn>
              <a:cxn ang="0">
                <a:pos x="T6" y="T7"/>
              </a:cxn>
              <a:cxn ang="0">
                <a:pos x="T8" y="T9"/>
              </a:cxn>
              <a:cxn ang="0">
                <a:pos x="T10" y="T11"/>
              </a:cxn>
              <a:cxn ang="0">
                <a:pos x="T12" y="T13"/>
              </a:cxn>
            </a:cxnLst>
            <a:rect l="0" t="0" r="r" b="b"/>
            <a:pathLst>
              <a:path w="825" h="135">
                <a:moveTo>
                  <a:pt x="778" y="0"/>
                </a:moveTo>
                <a:cubicBezTo>
                  <a:pt x="47" y="0"/>
                  <a:pt x="47" y="0"/>
                  <a:pt x="47" y="0"/>
                </a:cubicBezTo>
                <a:cubicBezTo>
                  <a:pt x="21" y="0"/>
                  <a:pt x="0" y="21"/>
                  <a:pt x="0" y="46"/>
                </a:cubicBezTo>
                <a:cubicBezTo>
                  <a:pt x="0" y="135"/>
                  <a:pt x="0" y="135"/>
                  <a:pt x="0" y="135"/>
                </a:cubicBezTo>
                <a:cubicBezTo>
                  <a:pt x="825" y="135"/>
                  <a:pt x="825" y="135"/>
                  <a:pt x="825" y="135"/>
                </a:cubicBezTo>
                <a:cubicBezTo>
                  <a:pt x="825" y="46"/>
                  <a:pt x="825" y="46"/>
                  <a:pt x="825" y="46"/>
                </a:cubicBezTo>
                <a:cubicBezTo>
                  <a:pt x="825" y="21"/>
                  <a:pt x="804" y="0"/>
                  <a:pt x="778" y="0"/>
                </a:cubicBezTo>
                <a:close/>
              </a:path>
            </a:pathLst>
          </a:custGeom>
          <a:solidFill>
            <a:srgbClr val="0070C0"/>
          </a:solidFill>
          <a:ln w="6350">
            <a:noFill/>
            <a:round/>
            <a:headEnd/>
            <a:tailEnd/>
          </a:ln>
        </p:spPr>
        <p:txBody>
          <a:bodyPr vert="horz" wrap="square" lIns="68580" tIns="34290" rIns="68580" bIns="34290" numCol="1" anchor="ctr" anchorCtr="0" compatLnSpc="1">
            <a:prstTxWarp prst="textNoShape">
              <a:avLst/>
            </a:prstTxWarp>
            <a:noAutofit/>
          </a:bodyPr>
          <a:lstStyle/>
          <a:p>
            <a:pPr algn="ctr"/>
            <a:r>
              <a:rPr lang="fr-FR" sz="1050" b="1" dirty="0">
                <a:solidFill>
                  <a:schemeClr val="bg1"/>
                </a:solidFill>
              </a:rPr>
              <a:t>« LLM-as-a-Judge »</a:t>
            </a:r>
          </a:p>
        </p:txBody>
      </p:sp>
      <p:sp>
        <p:nvSpPr>
          <p:cNvPr id="16" name="TextBox 15">
            <a:extLst>
              <a:ext uri="{FF2B5EF4-FFF2-40B4-BE49-F238E27FC236}">
                <a16:creationId xmlns:a16="http://schemas.microsoft.com/office/drawing/2014/main" id="{20A1F6B6-EB99-9091-CBA3-CDC76CB9FF5C}"/>
              </a:ext>
            </a:extLst>
          </p:cNvPr>
          <p:cNvSpPr txBox="1"/>
          <p:nvPr/>
        </p:nvSpPr>
        <p:spPr>
          <a:xfrm>
            <a:off x="1092438" y="3629279"/>
            <a:ext cx="2402087" cy="184666"/>
          </a:xfrm>
          <a:prstGeom prst="rect">
            <a:avLst/>
          </a:prstGeom>
          <a:noFill/>
        </p:spPr>
        <p:txBody>
          <a:bodyPr wrap="square">
            <a:spAutoFit/>
          </a:bodyPr>
          <a:lstStyle/>
          <a:p>
            <a:r>
              <a:rPr lang="en-US" sz="600" dirty="0"/>
              <a:t>https://</a:t>
            </a:r>
            <a:r>
              <a:rPr lang="en-US" sz="600" dirty="0" err="1"/>
              <a:t>paperswithcode.com</a:t>
            </a:r>
            <a:r>
              <a:rPr lang="en-US" sz="600" dirty="0"/>
              <a:t>/dataset/</a:t>
            </a:r>
            <a:r>
              <a:rPr lang="en-US" sz="600" dirty="0" err="1"/>
              <a:t>mmlu</a:t>
            </a:r>
            <a:endParaRPr lang="en-US" sz="600" dirty="0"/>
          </a:p>
        </p:txBody>
      </p:sp>
      <p:sp>
        <p:nvSpPr>
          <p:cNvPr id="17" name="Rectangle 16">
            <a:hlinkClick r:id="rId3"/>
            <a:extLst>
              <a:ext uri="{FF2B5EF4-FFF2-40B4-BE49-F238E27FC236}">
                <a16:creationId xmlns:a16="http://schemas.microsoft.com/office/drawing/2014/main" id="{E0331165-74C6-F930-3060-72A7DDBB9555}"/>
              </a:ext>
            </a:extLst>
          </p:cNvPr>
          <p:cNvSpPr/>
          <p:nvPr/>
        </p:nvSpPr>
        <p:spPr>
          <a:xfrm>
            <a:off x="3334762" y="4007362"/>
            <a:ext cx="2474475" cy="262467"/>
          </a:xfrm>
          <a:prstGeom prst="rect">
            <a:avLst/>
          </a:pr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Open LLM Leaderboard</a:t>
            </a:r>
          </a:p>
        </p:txBody>
      </p:sp>
      <p:sp>
        <p:nvSpPr>
          <p:cNvPr id="18" name="Rectangle 17">
            <a:hlinkClick r:id="rId4"/>
            <a:extLst>
              <a:ext uri="{FF2B5EF4-FFF2-40B4-BE49-F238E27FC236}">
                <a16:creationId xmlns:a16="http://schemas.microsoft.com/office/drawing/2014/main" id="{5523A2BA-0476-7053-7779-4FA5DDEB0302}"/>
              </a:ext>
            </a:extLst>
          </p:cNvPr>
          <p:cNvSpPr/>
          <p:nvPr/>
        </p:nvSpPr>
        <p:spPr>
          <a:xfrm>
            <a:off x="3345675" y="4372557"/>
            <a:ext cx="2474475" cy="262467"/>
          </a:xfrm>
          <a:prstGeom prst="rect">
            <a:avLst/>
          </a:pr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Chatbot Arena</a:t>
            </a:r>
          </a:p>
        </p:txBody>
      </p:sp>
    </p:spTree>
    <p:extLst>
      <p:ext uri="{BB962C8B-B14F-4D97-AF65-F5344CB8AC3E}">
        <p14:creationId xmlns:p14="http://schemas.microsoft.com/office/powerpoint/2010/main" val="182308389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40">
          <a:extLst>
            <a:ext uri="{FF2B5EF4-FFF2-40B4-BE49-F238E27FC236}">
              <a16:creationId xmlns:a16="http://schemas.microsoft.com/office/drawing/2014/main" id="{D4B4FD03-EADD-5407-2767-EE5EE3D7832E}"/>
            </a:ext>
          </a:extLst>
        </p:cNvPr>
        <p:cNvGrpSpPr/>
        <p:nvPr/>
      </p:nvGrpSpPr>
      <p:grpSpPr>
        <a:xfrm>
          <a:off x="0" y="0"/>
          <a:ext cx="0" cy="0"/>
          <a:chOff x="0" y="0"/>
          <a:chExt cx="0" cy="0"/>
        </a:xfrm>
      </p:grpSpPr>
      <p:sp>
        <p:nvSpPr>
          <p:cNvPr id="447" name="Google Shape;447;p7">
            <a:extLst>
              <a:ext uri="{FF2B5EF4-FFF2-40B4-BE49-F238E27FC236}">
                <a16:creationId xmlns:a16="http://schemas.microsoft.com/office/drawing/2014/main" id="{04FD20BD-D4B6-EBB5-16B4-7721284A0BDF}"/>
              </a:ext>
            </a:extLst>
          </p:cNvPr>
          <p:cNvSpPr txBox="1">
            <a:spLocks noGrp="1"/>
          </p:cNvSpPr>
          <p:nvPr>
            <p:ph type="title"/>
          </p:nvPr>
        </p:nvSpPr>
        <p:spPr>
          <a:xfrm>
            <a:off x="753534" y="414736"/>
            <a:ext cx="3539066" cy="491198"/>
          </a:xfrm>
          <a:prstGeom prst="rect">
            <a:avLst/>
          </a:prstGeom>
          <a:noFill/>
          <a:ln>
            <a:noFill/>
          </a:ln>
        </p:spPr>
        <p:txBody>
          <a:bodyPr spcFirstLastPara="1" wrap="square" lIns="0" tIns="0" rIns="0" bIns="0" anchor="t" anchorCtr="0">
            <a:noAutofit/>
          </a:bodyPr>
          <a:lstStyle/>
          <a:p>
            <a:pPr>
              <a:lnSpc>
                <a:spcPct val="100000"/>
              </a:lnSpc>
            </a:pPr>
            <a:r>
              <a:rPr lang="pt-PT" sz="2700" dirty="0" err="1">
                <a:latin typeface="Inter"/>
                <a:ea typeface="Inter"/>
                <a:cs typeface="Inter"/>
                <a:sym typeface="Inter"/>
              </a:rPr>
              <a:t>Evaluation</a:t>
            </a:r>
            <a:r>
              <a:rPr lang="pt-PT" sz="2700" dirty="0">
                <a:latin typeface="Inter"/>
                <a:ea typeface="Inter"/>
                <a:cs typeface="Inter"/>
                <a:sym typeface="Inter"/>
              </a:rPr>
              <a:t> </a:t>
            </a:r>
            <a:r>
              <a:rPr lang="pt-PT" sz="2700" dirty="0" err="1">
                <a:latin typeface="Inter"/>
                <a:ea typeface="Inter"/>
                <a:cs typeface="Inter"/>
                <a:sym typeface="Inter"/>
              </a:rPr>
              <a:t>Metrics</a:t>
            </a:r>
            <a:endParaRPr sz="1400" dirty="0">
              <a:latin typeface="Inter ExtraBold"/>
              <a:ea typeface="Inter ExtraBold"/>
              <a:cs typeface="Inter ExtraBold"/>
              <a:sym typeface="Inter ExtraBold"/>
            </a:endParaRPr>
          </a:p>
          <a:p>
            <a:pPr>
              <a:buSzPts val="1100"/>
            </a:pPr>
            <a:endParaRPr sz="2700" dirty="0">
              <a:latin typeface="Inter ExtraBold"/>
              <a:ea typeface="Inter ExtraBold"/>
              <a:cs typeface="Inter ExtraBold"/>
              <a:sym typeface="Inter ExtraBold"/>
            </a:endParaRPr>
          </a:p>
        </p:txBody>
      </p:sp>
      <p:sp>
        <p:nvSpPr>
          <p:cNvPr id="19" name="TextBox 18">
            <a:extLst>
              <a:ext uri="{FF2B5EF4-FFF2-40B4-BE49-F238E27FC236}">
                <a16:creationId xmlns:a16="http://schemas.microsoft.com/office/drawing/2014/main" id="{764AED3C-4128-8EEF-1342-821FD557A6A8}"/>
              </a:ext>
            </a:extLst>
          </p:cNvPr>
          <p:cNvSpPr txBox="1"/>
          <p:nvPr/>
        </p:nvSpPr>
        <p:spPr>
          <a:xfrm>
            <a:off x="651934" y="2198472"/>
            <a:ext cx="2446867" cy="746556"/>
          </a:xfrm>
          <a:prstGeom prst="rect">
            <a:avLst/>
          </a:prstGeom>
          <a:noFill/>
        </p:spPr>
        <p:txBody>
          <a:bodyPr wrap="square">
            <a:spAutoFit/>
          </a:bodyPr>
          <a:lstStyle/>
          <a:p>
            <a:pPr algn="l"/>
            <a:r>
              <a:rPr lang="en-US" b="0" i="0" dirty="0">
                <a:solidFill>
                  <a:srgbClr val="000000"/>
                </a:solidFill>
                <a:effectLst/>
                <a:latin typeface="Lato" panose="020F0502020204030203" pitchFamily="34" charset="0"/>
              </a:rPr>
              <a:t>MMLU </a:t>
            </a:r>
          </a:p>
          <a:p>
            <a:pPr algn="l"/>
            <a:r>
              <a:rPr lang="en-US" b="0" i="0" dirty="0">
                <a:solidFill>
                  <a:srgbClr val="000000"/>
                </a:solidFill>
                <a:effectLst/>
                <a:latin typeface="Lato" panose="020F0502020204030203" pitchFamily="34" charset="0"/>
              </a:rPr>
              <a:t>(Massive Multitask </a:t>
            </a:r>
          </a:p>
          <a:p>
            <a:pPr algn="l"/>
            <a:r>
              <a:rPr lang="en-US" b="0" i="0" dirty="0">
                <a:solidFill>
                  <a:srgbClr val="000000"/>
                </a:solidFill>
                <a:effectLst/>
                <a:latin typeface="Lato" panose="020F0502020204030203" pitchFamily="34" charset="0"/>
              </a:rPr>
              <a:t>Language Understanding)</a:t>
            </a:r>
          </a:p>
        </p:txBody>
      </p:sp>
      <p:grpSp>
        <p:nvGrpSpPr>
          <p:cNvPr id="28" name="Group 27">
            <a:extLst>
              <a:ext uri="{FF2B5EF4-FFF2-40B4-BE49-F238E27FC236}">
                <a16:creationId xmlns:a16="http://schemas.microsoft.com/office/drawing/2014/main" id="{3025092D-B2E1-E19E-9E99-B3926B6A08EF}"/>
              </a:ext>
            </a:extLst>
          </p:cNvPr>
          <p:cNvGrpSpPr/>
          <p:nvPr/>
        </p:nvGrpSpPr>
        <p:grpSpPr>
          <a:xfrm>
            <a:off x="3031977" y="1261533"/>
            <a:ext cx="5460089" cy="2929468"/>
            <a:chOff x="3031977" y="1261533"/>
            <a:chExt cx="5460089" cy="2929468"/>
          </a:xfrm>
        </p:grpSpPr>
        <p:pic>
          <p:nvPicPr>
            <p:cNvPr id="3" name="Picture 2">
              <a:extLst>
                <a:ext uri="{FF2B5EF4-FFF2-40B4-BE49-F238E27FC236}">
                  <a16:creationId xmlns:a16="http://schemas.microsoft.com/office/drawing/2014/main" id="{CEF02958-6ED9-E3CD-B372-A00113888243}"/>
                </a:ext>
              </a:extLst>
            </p:cNvPr>
            <p:cNvPicPr>
              <a:picLocks noChangeAspect="1"/>
            </p:cNvPicPr>
            <p:nvPr/>
          </p:nvPicPr>
          <p:blipFill>
            <a:blip r:embed="rId3"/>
            <a:stretch>
              <a:fillRect/>
            </a:stretch>
          </p:blipFill>
          <p:spPr>
            <a:xfrm>
              <a:off x="3031977" y="1261533"/>
              <a:ext cx="5460089" cy="2929468"/>
            </a:xfrm>
            <a:prstGeom prst="rect">
              <a:avLst/>
            </a:prstGeom>
          </p:spPr>
        </p:pic>
        <p:pic>
          <p:nvPicPr>
            <p:cNvPr id="20" name="Picture 19">
              <a:extLst>
                <a:ext uri="{FF2B5EF4-FFF2-40B4-BE49-F238E27FC236}">
                  <a16:creationId xmlns:a16="http://schemas.microsoft.com/office/drawing/2014/main" id="{AB510CBE-FB52-05FF-0FAE-B593BAD1BC2C}"/>
                </a:ext>
              </a:extLst>
            </p:cNvPr>
            <p:cNvPicPr>
              <a:picLocks noChangeAspect="1"/>
            </p:cNvPicPr>
            <p:nvPr/>
          </p:nvPicPr>
          <p:blipFill>
            <a:blip r:embed="rId4"/>
            <a:stretch>
              <a:fillRect/>
            </a:stretch>
          </p:blipFill>
          <p:spPr>
            <a:xfrm>
              <a:off x="3280833" y="1841500"/>
              <a:ext cx="1041400" cy="730250"/>
            </a:xfrm>
            <a:prstGeom prst="rect">
              <a:avLst/>
            </a:prstGeom>
          </p:spPr>
        </p:pic>
        <p:pic>
          <p:nvPicPr>
            <p:cNvPr id="21" name="Picture 20">
              <a:extLst>
                <a:ext uri="{FF2B5EF4-FFF2-40B4-BE49-F238E27FC236}">
                  <a16:creationId xmlns:a16="http://schemas.microsoft.com/office/drawing/2014/main" id="{10FDA717-9BBF-B1BE-0780-78FA98C060B5}"/>
                </a:ext>
              </a:extLst>
            </p:cNvPr>
            <p:cNvPicPr>
              <a:picLocks noChangeAspect="1"/>
            </p:cNvPicPr>
            <p:nvPr/>
          </p:nvPicPr>
          <p:blipFill>
            <a:blip r:embed="rId5"/>
            <a:stretch>
              <a:fillRect/>
            </a:stretch>
          </p:blipFill>
          <p:spPr>
            <a:xfrm>
              <a:off x="4597398" y="1841500"/>
              <a:ext cx="1041401" cy="755650"/>
            </a:xfrm>
            <a:prstGeom prst="rect">
              <a:avLst/>
            </a:prstGeom>
          </p:spPr>
        </p:pic>
        <p:pic>
          <p:nvPicPr>
            <p:cNvPr id="22" name="Picture 21">
              <a:extLst>
                <a:ext uri="{FF2B5EF4-FFF2-40B4-BE49-F238E27FC236}">
                  <a16:creationId xmlns:a16="http://schemas.microsoft.com/office/drawing/2014/main" id="{0CFBD8FA-5C28-4EAF-847A-9A77B445B5EF}"/>
                </a:ext>
              </a:extLst>
            </p:cNvPr>
            <p:cNvPicPr>
              <a:picLocks noChangeAspect="1"/>
            </p:cNvPicPr>
            <p:nvPr/>
          </p:nvPicPr>
          <p:blipFill>
            <a:blip r:embed="rId6"/>
            <a:stretch>
              <a:fillRect/>
            </a:stretch>
          </p:blipFill>
          <p:spPr>
            <a:xfrm>
              <a:off x="5913965" y="1775818"/>
              <a:ext cx="1041400" cy="755650"/>
            </a:xfrm>
            <a:prstGeom prst="rect">
              <a:avLst/>
            </a:prstGeom>
          </p:spPr>
        </p:pic>
        <p:pic>
          <p:nvPicPr>
            <p:cNvPr id="23" name="Picture 22">
              <a:extLst>
                <a:ext uri="{FF2B5EF4-FFF2-40B4-BE49-F238E27FC236}">
                  <a16:creationId xmlns:a16="http://schemas.microsoft.com/office/drawing/2014/main" id="{65502DE7-AAE6-5EEE-D42A-0DD6EF6444B4}"/>
                </a:ext>
              </a:extLst>
            </p:cNvPr>
            <p:cNvPicPr>
              <a:picLocks noChangeAspect="1"/>
            </p:cNvPicPr>
            <p:nvPr/>
          </p:nvPicPr>
          <p:blipFill>
            <a:blip r:embed="rId7"/>
            <a:stretch>
              <a:fillRect/>
            </a:stretch>
          </p:blipFill>
          <p:spPr>
            <a:xfrm>
              <a:off x="7359649" y="1813239"/>
              <a:ext cx="929217" cy="714782"/>
            </a:xfrm>
            <a:prstGeom prst="rect">
              <a:avLst/>
            </a:prstGeom>
          </p:spPr>
        </p:pic>
        <p:pic>
          <p:nvPicPr>
            <p:cNvPr id="24" name="Picture 23">
              <a:extLst>
                <a:ext uri="{FF2B5EF4-FFF2-40B4-BE49-F238E27FC236}">
                  <a16:creationId xmlns:a16="http://schemas.microsoft.com/office/drawing/2014/main" id="{5AD4494E-944B-8766-D180-8F39FA2B7D88}"/>
                </a:ext>
              </a:extLst>
            </p:cNvPr>
            <p:cNvPicPr>
              <a:picLocks noChangeAspect="1"/>
            </p:cNvPicPr>
            <p:nvPr/>
          </p:nvPicPr>
          <p:blipFill>
            <a:blip r:embed="rId8"/>
            <a:stretch>
              <a:fillRect/>
            </a:stretch>
          </p:blipFill>
          <p:spPr>
            <a:xfrm>
              <a:off x="7272867" y="3223720"/>
              <a:ext cx="1015999" cy="727158"/>
            </a:xfrm>
            <a:prstGeom prst="rect">
              <a:avLst/>
            </a:prstGeom>
          </p:spPr>
        </p:pic>
        <p:pic>
          <p:nvPicPr>
            <p:cNvPr id="25" name="Picture 24">
              <a:extLst>
                <a:ext uri="{FF2B5EF4-FFF2-40B4-BE49-F238E27FC236}">
                  <a16:creationId xmlns:a16="http://schemas.microsoft.com/office/drawing/2014/main" id="{CD01BF0A-0D4A-280D-6A70-A664FCB0D3EB}"/>
                </a:ext>
              </a:extLst>
            </p:cNvPr>
            <p:cNvPicPr>
              <a:picLocks noChangeAspect="1"/>
            </p:cNvPicPr>
            <p:nvPr/>
          </p:nvPicPr>
          <p:blipFill>
            <a:blip r:embed="rId9"/>
            <a:stretch>
              <a:fillRect/>
            </a:stretch>
          </p:blipFill>
          <p:spPr>
            <a:xfrm>
              <a:off x="5981249" y="3221533"/>
              <a:ext cx="974116" cy="727159"/>
            </a:xfrm>
            <a:prstGeom prst="rect">
              <a:avLst/>
            </a:prstGeom>
          </p:spPr>
        </p:pic>
        <p:pic>
          <p:nvPicPr>
            <p:cNvPr id="26" name="Picture 25">
              <a:extLst>
                <a:ext uri="{FF2B5EF4-FFF2-40B4-BE49-F238E27FC236}">
                  <a16:creationId xmlns:a16="http://schemas.microsoft.com/office/drawing/2014/main" id="{4301A4CF-0116-12C8-9A22-8C5C7EC7108A}"/>
                </a:ext>
              </a:extLst>
            </p:cNvPr>
            <p:cNvPicPr>
              <a:picLocks noChangeAspect="1"/>
            </p:cNvPicPr>
            <p:nvPr/>
          </p:nvPicPr>
          <p:blipFill>
            <a:blip r:embed="rId10"/>
            <a:stretch>
              <a:fillRect/>
            </a:stretch>
          </p:blipFill>
          <p:spPr>
            <a:xfrm>
              <a:off x="4625922" y="3221532"/>
              <a:ext cx="1037825" cy="727159"/>
            </a:xfrm>
            <a:prstGeom prst="rect">
              <a:avLst/>
            </a:prstGeom>
          </p:spPr>
        </p:pic>
        <p:pic>
          <p:nvPicPr>
            <p:cNvPr id="27" name="Picture 26">
              <a:extLst>
                <a:ext uri="{FF2B5EF4-FFF2-40B4-BE49-F238E27FC236}">
                  <a16:creationId xmlns:a16="http://schemas.microsoft.com/office/drawing/2014/main" id="{7AB8A879-DE3B-209D-B6F3-6665AFF71ABC}"/>
                </a:ext>
              </a:extLst>
            </p:cNvPr>
            <p:cNvPicPr>
              <a:picLocks noChangeAspect="1"/>
            </p:cNvPicPr>
            <p:nvPr/>
          </p:nvPicPr>
          <p:blipFill>
            <a:blip r:embed="rId11"/>
            <a:stretch>
              <a:fillRect/>
            </a:stretch>
          </p:blipFill>
          <p:spPr>
            <a:xfrm>
              <a:off x="3288388" y="3184950"/>
              <a:ext cx="1004211" cy="753158"/>
            </a:xfrm>
            <a:prstGeom prst="rect">
              <a:avLst/>
            </a:prstGeom>
          </p:spPr>
        </p:pic>
      </p:grpSp>
    </p:spTree>
    <p:extLst>
      <p:ext uri="{BB962C8B-B14F-4D97-AF65-F5344CB8AC3E}">
        <p14:creationId xmlns:p14="http://schemas.microsoft.com/office/powerpoint/2010/main" val="236784523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40">
          <a:extLst>
            <a:ext uri="{FF2B5EF4-FFF2-40B4-BE49-F238E27FC236}">
              <a16:creationId xmlns:a16="http://schemas.microsoft.com/office/drawing/2014/main" id="{6A9248F3-347F-6C1C-AEA4-EE6B836BD65E}"/>
            </a:ext>
          </a:extLst>
        </p:cNvPr>
        <p:cNvGrpSpPr/>
        <p:nvPr/>
      </p:nvGrpSpPr>
      <p:grpSpPr>
        <a:xfrm>
          <a:off x="0" y="0"/>
          <a:ext cx="0" cy="0"/>
          <a:chOff x="0" y="0"/>
          <a:chExt cx="0" cy="0"/>
        </a:xfrm>
      </p:grpSpPr>
      <p:sp>
        <p:nvSpPr>
          <p:cNvPr id="447" name="Google Shape;447;p7">
            <a:extLst>
              <a:ext uri="{FF2B5EF4-FFF2-40B4-BE49-F238E27FC236}">
                <a16:creationId xmlns:a16="http://schemas.microsoft.com/office/drawing/2014/main" id="{951567A1-672F-0393-C06E-833BD6D0EC46}"/>
              </a:ext>
            </a:extLst>
          </p:cNvPr>
          <p:cNvSpPr txBox="1">
            <a:spLocks noGrp="1"/>
          </p:cNvSpPr>
          <p:nvPr>
            <p:ph type="title"/>
          </p:nvPr>
        </p:nvSpPr>
        <p:spPr>
          <a:xfrm>
            <a:off x="753534" y="414736"/>
            <a:ext cx="3539066" cy="491198"/>
          </a:xfrm>
          <a:prstGeom prst="rect">
            <a:avLst/>
          </a:prstGeom>
          <a:noFill/>
          <a:ln>
            <a:noFill/>
          </a:ln>
        </p:spPr>
        <p:txBody>
          <a:bodyPr spcFirstLastPara="1" wrap="square" lIns="0" tIns="0" rIns="0" bIns="0" anchor="t" anchorCtr="0">
            <a:noAutofit/>
          </a:bodyPr>
          <a:lstStyle/>
          <a:p>
            <a:pPr>
              <a:lnSpc>
                <a:spcPct val="100000"/>
              </a:lnSpc>
            </a:pPr>
            <a:r>
              <a:rPr lang="pt-PT" sz="2700" dirty="0" err="1">
                <a:latin typeface="Inter"/>
                <a:ea typeface="Inter"/>
                <a:cs typeface="Inter"/>
                <a:sym typeface="Inter"/>
              </a:rPr>
              <a:t>LeaderBoards</a:t>
            </a:r>
            <a:endParaRPr sz="1400" dirty="0">
              <a:latin typeface="Inter ExtraBold"/>
              <a:ea typeface="Inter ExtraBold"/>
              <a:cs typeface="Inter ExtraBold"/>
              <a:sym typeface="Inter ExtraBold"/>
            </a:endParaRPr>
          </a:p>
          <a:p>
            <a:pPr>
              <a:buSzPts val="1100"/>
            </a:pPr>
            <a:endParaRPr sz="2700" dirty="0">
              <a:latin typeface="Inter ExtraBold"/>
              <a:ea typeface="Inter ExtraBold"/>
              <a:cs typeface="Inter ExtraBold"/>
              <a:sym typeface="Inter ExtraBold"/>
            </a:endParaRPr>
          </a:p>
        </p:txBody>
      </p:sp>
      <p:pic>
        <p:nvPicPr>
          <p:cNvPr id="2" name="Picture 1">
            <a:extLst>
              <a:ext uri="{FF2B5EF4-FFF2-40B4-BE49-F238E27FC236}">
                <a16:creationId xmlns:a16="http://schemas.microsoft.com/office/drawing/2014/main" id="{9907A4C3-FB3A-5AB3-2B7B-DE57B6A38A1A}"/>
              </a:ext>
            </a:extLst>
          </p:cNvPr>
          <p:cNvPicPr>
            <a:picLocks noChangeAspect="1"/>
          </p:cNvPicPr>
          <p:nvPr/>
        </p:nvPicPr>
        <p:blipFill>
          <a:blip r:embed="rId3"/>
          <a:stretch>
            <a:fillRect/>
          </a:stretch>
        </p:blipFill>
        <p:spPr>
          <a:xfrm>
            <a:off x="685800" y="1142194"/>
            <a:ext cx="7772400" cy="2418844"/>
          </a:xfrm>
          <a:prstGeom prst="rect">
            <a:avLst/>
          </a:prstGeom>
        </p:spPr>
      </p:pic>
      <p:sp>
        <p:nvSpPr>
          <p:cNvPr id="4" name="Rectangle 3">
            <a:hlinkClick r:id="rId4"/>
            <a:extLst>
              <a:ext uri="{FF2B5EF4-FFF2-40B4-BE49-F238E27FC236}">
                <a16:creationId xmlns:a16="http://schemas.microsoft.com/office/drawing/2014/main" id="{2E59CBF3-9C69-32E1-06E7-DFD17FC466C2}"/>
              </a:ext>
            </a:extLst>
          </p:cNvPr>
          <p:cNvSpPr/>
          <p:nvPr/>
        </p:nvSpPr>
        <p:spPr>
          <a:xfrm>
            <a:off x="5972812" y="3870072"/>
            <a:ext cx="2474475" cy="262467"/>
          </a:xfrm>
          <a:prstGeom prst="rect">
            <a:avLst/>
          </a:pr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Open LLM Leaderboard</a:t>
            </a:r>
          </a:p>
        </p:txBody>
      </p:sp>
      <p:sp>
        <p:nvSpPr>
          <p:cNvPr id="5" name="Rectangle 4">
            <a:hlinkClick r:id="rId5"/>
            <a:extLst>
              <a:ext uri="{FF2B5EF4-FFF2-40B4-BE49-F238E27FC236}">
                <a16:creationId xmlns:a16="http://schemas.microsoft.com/office/drawing/2014/main" id="{0C9F72A8-B408-20DD-762B-963653A4C3A6}"/>
              </a:ext>
            </a:extLst>
          </p:cNvPr>
          <p:cNvSpPr/>
          <p:nvPr/>
        </p:nvSpPr>
        <p:spPr>
          <a:xfrm>
            <a:off x="5983725" y="4235267"/>
            <a:ext cx="2474475" cy="262467"/>
          </a:xfrm>
          <a:prstGeom prst="rect">
            <a:avLst/>
          </a:pr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Chatbot Arena</a:t>
            </a:r>
          </a:p>
        </p:txBody>
      </p:sp>
    </p:spTree>
    <p:extLst>
      <p:ext uri="{BB962C8B-B14F-4D97-AF65-F5344CB8AC3E}">
        <p14:creationId xmlns:p14="http://schemas.microsoft.com/office/powerpoint/2010/main" val="207332989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40">
          <a:extLst>
            <a:ext uri="{FF2B5EF4-FFF2-40B4-BE49-F238E27FC236}">
              <a16:creationId xmlns:a16="http://schemas.microsoft.com/office/drawing/2014/main" id="{44E5670A-B911-D3ED-A4CD-7326818ABD7F}"/>
            </a:ext>
          </a:extLst>
        </p:cNvPr>
        <p:cNvGrpSpPr/>
        <p:nvPr/>
      </p:nvGrpSpPr>
      <p:grpSpPr>
        <a:xfrm>
          <a:off x="0" y="0"/>
          <a:ext cx="0" cy="0"/>
          <a:chOff x="0" y="0"/>
          <a:chExt cx="0" cy="0"/>
        </a:xfrm>
      </p:grpSpPr>
      <p:sp>
        <p:nvSpPr>
          <p:cNvPr id="447" name="Google Shape;447;p7">
            <a:extLst>
              <a:ext uri="{FF2B5EF4-FFF2-40B4-BE49-F238E27FC236}">
                <a16:creationId xmlns:a16="http://schemas.microsoft.com/office/drawing/2014/main" id="{91D3F5F5-914F-7CFE-9568-6471CA925422}"/>
              </a:ext>
            </a:extLst>
          </p:cNvPr>
          <p:cNvSpPr txBox="1">
            <a:spLocks noGrp="1"/>
          </p:cNvSpPr>
          <p:nvPr>
            <p:ph type="title"/>
          </p:nvPr>
        </p:nvSpPr>
        <p:spPr>
          <a:xfrm>
            <a:off x="753534" y="414736"/>
            <a:ext cx="2182255" cy="491198"/>
          </a:xfrm>
          <a:prstGeom prst="rect">
            <a:avLst/>
          </a:prstGeom>
          <a:noFill/>
          <a:ln>
            <a:noFill/>
          </a:ln>
        </p:spPr>
        <p:txBody>
          <a:bodyPr spcFirstLastPara="1" wrap="square" lIns="0" tIns="0" rIns="0" bIns="0" anchor="t" anchorCtr="0">
            <a:noAutofit/>
          </a:bodyPr>
          <a:lstStyle/>
          <a:p>
            <a:pPr>
              <a:lnSpc>
                <a:spcPct val="100000"/>
              </a:lnSpc>
            </a:pPr>
            <a:r>
              <a:rPr lang="pt-PT" sz="2700" dirty="0">
                <a:latin typeface="Inter"/>
                <a:ea typeface="Inter"/>
                <a:cs typeface="Inter"/>
                <a:sym typeface="Inter"/>
              </a:rPr>
              <a:t>LLL-as-a-</a:t>
            </a:r>
            <a:r>
              <a:rPr lang="pt-PT" sz="2700" dirty="0" err="1">
                <a:latin typeface="Inter"/>
                <a:ea typeface="Inter"/>
                <a:cs typeface="Inter"/>
                <a:sym typeface="Inter"/>
              </a:rPr>
              <a:t>Judge</a:t>
            </a:r>
            <a:endParaRPr sz="1400" dirty="0">
              <a:latin typeface="Inter ExtraBold"/>
              <a:ea typeface="Inter ExtraBold"/>
              <a:cs typeface="Inter ExtraBold"/>
              <a:sym typeface="Inter ExtraBold"/>
            </a:endParaRPr>
          </a:p>
          <a:p>
            <a:pPr>
              <a:buSzPts val="1100"/>
            </a:pPr>
            <a:endParaRPr sz="2700" dirty="0">
              <a:latin typeface="Inter ExtraBold"/>
              <a:ea typeface="Inter ExtraBold"/>
              <a:cs typeface="Inter ExtraBold"/>
              <a:sym typeface="Inter ExtraBold"/>
            </a:endParaRPr>
          </a:p>
        </p:txBody>
      </p:sp>
      <p:sp>
        <p:nvSpPr>
          <p:cNvPr id="6" name="Google Shape;66;p15">
            <a:extLst>
              <a:ext uri="{FF2B5EF4-FFF2-40B4-BE49-F238E27FC236}">
                <a16:creationId xmlns:a16="http://schemas.microsoft.com/office/drawing/2014/main" id="{7DE54F6B-55D0-7DC5-28F6-47663983341D}"/>
              </a:ext>
            </a:extLst>
          </p:cNvPr>
          <p:cNvSpPr/>
          <p:nvPr/>
        </p:nvSpPr>
        <p:spPr>
          <a:xfrm>
            <a:off x="652788" y="1494114"/>
            <a:ext cx="1876800" cy="1699500"/>
          </a:xfrm>
          <a:prstGeom prst="rect">
            <a:avLst/>
          </a:prstGeom>
          <a:solidFill>
            <a:srgbClr val="D9EAD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11" name="Google Shape;72;p15">
            <a:extLst>
              <a:ext uri="{FF2B5EF4-FFF2-40B4-BE49-F238E27FC236}">
                <a16:creationId xmlns:a16="http://schemas.microsoft.com/office/drawing/2014/main" id="{8AE47B17-0502-0676-7974-11EE69CF06B2}"/>
              </a:ext>
            </a:extLst>
          </p:cNvPr>
          <p:cNvGrpSpPr/>
          <p:nvPr/>
        </p:nvGrpSpPr>
        <p:grpSpPr>
          <a:xfrm>
            <a:off x="1861013" y="1997894"/>
            <a:ext cx="492350" cy="653550"/>
            <a:chOff x="3611475" y="3496405"/>
            <a:chExt cx="492350" cy="653550"/>
          </a:xfrm>
        </p:grpSpPr>
        <p:pic>
          <p:nvPicPr>
            <p:cNvPr id="12" name="Google Shape;73;p15">
              <a:extLst>
                <a:ext uri="{FF2B5EF4-FFF2-40B4-BE49-F238E27FC236}">
                  <a16:creationId xmlns:a16="http://schemas.microsoft.com/office/drawing/2014/main" id="{47635D53-8B77-E7DB-F197-85BCC2FE0401}"/>
                </a:ext>
              </a:extLst>
            </p:cNvPr>
            <p:cNvPicPr preferRelativeResize="0"/>
            <p:nvPr/>
          </p:nvPicPr>
          <p:blipFill>
            <a:blip r:embed="rId3">
              <a:alphaModFix/>
            </a:blip>
            <a:stretch>
              <a:fillRect/>
            </a:stretch>
          </p:blipFill>
          <p:spPr>
            <a:xfrm>
              <a:off x="3611475" y="3657605"/>
              <a:ext cx="492350" cy="492350"/>
            </a:xfrm>
            <a:prstGeom prst="rect">
              <a:avLst/>
            </a:prstGeom>
            <a:noFill/>
            <a:ln>
              <a:noFill/>
            </a:ln>
          </p:spPr>
        </p:pic>
        <p:sp>
          <p:nvSpPr>
            <p:cNvPr id="13" name="Google Shape;74;p15">
              <a:extLst>
                <a:ext uri="{FF2B5EF4-FFF2-40B4-BE49-F238E27FC236}">
                  <a16:creationId xmlns:a16="http://schemas.microsoft.com/office/drawing/2014/main" id="{FBE964F6-1132-0158-B67E-485C3650E685}"/>
                </a:ext>
              </a:extLst>
            </p:cNvPr>
            <p:cNvSpPr txBox="1"/>
            <p:nvPr/>
          </p:nvSpPr>
          <p:spPr>
            <a:xfrm>
              <a:off x="3611500" y="3496405"/>
              <a:ext cx="492300" cy="1908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pt-PT" sz="800"/>
                <a:t>Questions</a:t>
              </a:r>
              <a:endParaRPr sz="800"/>
            </a:p>
          </p:txBody>
        </p:sp>
      </p:grpSp>
      <p:grpSp>
        <p:nvGrpSpPr>
          <p:cNvPr id="14" name="Google Shape;75;p15">
            <a:extLst>
              <a:ext uri="{FF2B5EF4-FFF2-40B4-BE49-F238E27FC236}">
                <a16:creationId xmlns:a16="http://schemas.microsoft.com/office/drawing/2014/main" id="{02D6AC77-2B00-B603-E34F-76F92B33EBC9}"/>
              </a:ext>
            </a:extLst>
          </p:cNvPr>
          <p:cNvGrpSpPr/>
          <p:nvPr/>
        </p:nvGrpSpPr>
        <p:grpSpPr>
          <a:xfrm>
            <a:off x="773874" y="2015515"/>
            <a:ext cx="716150" cy="667200"/>
            <a:chOff x="1242250" y="2356700"/>
            <a:chExt cx="716150" cy="667200"/>
          </a:xfrm>
        </p:grpSpPr>
        <p:sp>
          <p:nvSpPr>
            <p:cNvPr id="15" name="Google Shape;76;p15">
              <a:extLst>
                <a:ext uri="{FF2B5EF4-FFF2-40B4-BE49-F238E27FC236}">
                  <a16:creationId xmlns:a16="http://schemas.microsoft.com/office/drawing/2014/main" id="{D9CA3376-90B5-8322-E1EF-65577AF90BB0}"/>
                </a:ext>
              </a:extLst>
            </p:cNvPr>
            <p:cNvSpPr/>
            <p:nvPr/>
          </p:nvSpPr>
          <p:spPr>
            <a:xfrm>
              <a:off x="1242250" y="2356700"/>
              <a:ext cx="678300" cy="667200"/>
            </a:xfrm>
            <a:prstGeom prst="rect">
              <a:avLst/>
            </a:prstGeom>
            <a:solidFill>
              <a:srgbClr val="6AA84F"/>
            </a:solid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16" name="Google Shape;77;p15">
              <a:extLst>
                <a:ext uri="{FF2B5EF4-FFF2-40B4-BE49-F238E27FC236}">
                  <a16:creationId xmlns:a16="http://schemas.microsoft.com/office/drawing/2014/main" id="{4D49C094-A736-FCE9-7C92-984E04E23198}"/>
                </a:ext>
              </a:extLst>
            </p:cNvPr>
            <p:cNvPicPr preferRelativeResize="0"/>
            <p:nvPr/>
          </p:nvPicPr>
          <p:blipFill>
            <a:blip r:embed="rId4">
              <a:alphaModFix/>
            </a:blip>
            <a:stretch>
              <a:fillRect/>
            </a:stretch>
          </p:blipFill>
          <p:spPr>
            <a:xfrm>
              <a:off x="1391725" y="2578350"/>
              <a:ext cx="379350" cy="379350"/>
            </a:xfrm>
            <a:prstGeom prst="rect">
              <a:avLst/>
            </a:prstGeom>
            <a:noFill/>
            <a:ln>
              <a:noFill/>
            </a:ln>
          </p:spPr>
        </p:pic>
        <p:sp>
          <p:nvSpPr>
            <p:cNvPr id="17" name="Google Shape;78;p15">
              <a:extLst>
                <a:ext uri="{FF2B5EF4-FFF2-40B4-BE49-F238E27FC236}">
                  <a16:creationId xmlns:a16="http://schemas.microsoft.com/office/drawing/2014/main" id="{A670F778-467F-2BBF-804E-9D8BC4885AA7}"/>
                </a:ext>
              </a:extLst>
            </p:cNvPr>
            <p:cNvSpPr txBox="1"/>
            <p:nvPr/>
          </p:nvSpPr>
          <p:spPr>
            <a:xfrm>
              <a:off x="1466100" y="2425955"/>
              <a:ext cx="492300" cy="1908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pt-PT" sz="800">
                  <a:solidFill>
                    <a:schemeClr val="lt1"/>
                  </a:solidFill>
                </a:rPr>
                <a:t>LLM #1</a:t>
              </a:r>
              <a:endParaRPr sz="800">
                <a:solidFill>
                  <a:schemeClr val="lt1"/>
                </a:solidFill>
              </a:endParaRPr>
            </a:p>
          </p:txBody>
        </p:sp>
      </p:grpSp>
      <p:sp>
        <p:nvSpPr>
          <p:cNvPr id="18" name="Google Shape;79;p15">
            <a:extLst>
              <a:ext uri="{FF2B5EF4-FFF2-40B4-BE49-F238E27FC236}">
                <a16:creationId xmlns:a16="http://schemas.microsoft.com/office/drawing/2014/main" id="{7D900EB1-5479-05C0-B381-37F96CD87CDD}"/>
              </a:ext>
            </a:extLst>
          </p:cNvPr>
          <p:cNvSpPr txBox="1"/>
          <p:nvPr/>
        </p:nvSpPr>
        <p:spPr>
          <a:xfrm>
            <a:off x="652563" y="1267539"/>
            <a:ext cx="1876800" cy="2265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pt-PT" sz="800" dirty="0"/>
              <a:t>Question </a:t>
            </a:r>
            <a:r>
              <a:rPr lang="pt-PT" sz="800" dirty="0" err="1"/>
              <a:t>Generating</a:t>
            </a:r>
            <a:r>
              <a:rPr lang="pt-PT" sz="800" dirty="0"/>
              <a:t> step</a:t>
            </a:r>
            <a:endParaRPr sz="800" dirty="0"/>
          </a:p>
        </p:txBody>
      </p:sp>
      <p:sp>
        <p:nvSpPr>
          <p:cNvPr id="19" name="Google Shape;80;p15">
            <a:extLst>
              <a:ext uri="{FF2B5EF4-FFF2-40B4-BE49-F238E27FC236}">
                <a16:creationId xmlns:a16="http://schemas.microsoft.com/office/drawing/2014/main" id="{A6D79E62-5077-6313-D6EA-5B8AE9514A5B}"/>
              </a:ext>
            </a:extLst>
          </p:cNvPr>
          <p:cNvSpPr txBox="1"/>
          <p:nvPr/>
        </p:nvSpPr>
        <p:spPr>
          <a:xfrm>
            <a:off x="1722438" y="3449539"/>
            <a:ext cx="410700" cy="2265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pt-PT" sz="800"/>
              <a:t>Output</a:t>
            </a:r>
            <a:endParaRPr sz="800"/>
          </a:p>
        </p:txBody>
      </p:sp>
      <p:cxnSp>
        <p:nvCxnSpPr>
          <p:cNvPr id="20" name="Google Shape;81;p15">
            <a:extLst>
              <a:ext uri="{FF2B5EF4-FFF2-40B4-BE49-F238E27FC236}">
                <a16:creationId xmlns:a16="http://schemas.microsoft.com/office/drawing/2014/main" id="{B83C5B56-CC56-7073-4D01-A292B7BCC17B}"/>
              </a:ext>
            </a:extLst>
          </p:cNvPr>
          <p:cNvCxnSpPr>
            <a:cxnSpLocks/>
          </p:cNvCxnSpPr>
          <p:nvPr/>
        </p:nvCxnSpPr>
        <p:spPr>
          <a:xfrm flipH="1">
            <a:off x="1584288" y="3180840"/>
            <a:ext cx="0" cy="400155"/>
          </a:xfrm>
          <a:prstGeom prst="straightConnector1">
            <a:avLst/>
          </a:prstGeom>
          <a:noFill/>
          <a:ln w="9525" cap="flat" cmpd="sng">
            <a:solidFill>
              <a:schemeClr val="dk2"/>
            </a:solidFill>
            <a:prstDash val="solid"/>
            <a:round/>
            <a:headEnd type="none" w="med" len="med"/>
            <a:tailEnd type="triangle" w="med" len="med"/>
          </a:ln>
        </p:spPr>
      </p:cxnSp>
      <p:pic>
        <p:nvPicPr>
          <p:cNvPr id="21" name="Google Shape;82;p15">
            <a:extLst>
              <a:ext uri="{FF2B5EF4-FFF2-40B4-BE49-F238E27FC236}">
                <a16:creationId xmlns:a16="http://schemas.microsoft.com/office/drawing/2014/main" id="{B41B141A-95E2-EA65-1246-2EBB6D0E4875}"/>
              </a:ext>
            </a:extLst>
          </p:cNvPr>
          <p:cNvPicPr preferRelativeResize="0"/>
          <p:nvPr/>
        </p:nvPicPr>
        <p:blipFill>
          <a:blip r:embed="rId5">
            <a:alphaModFix/>
          </a:blip>
          <a:stretch>
            <a:fillRect/>
          </a:stretch>
        </p:blipFill>
        <p:spPr>
          <a:xfrm>
            <a:off x="1279263" y="3733564"/>
            <a:ext cx="572700" cy="572700"/>
          </a:xfrm>
          <a:prstGeom prst="rect">
            <a:avLst/>
          </a:prstGeom>
          <a:noFill/>
          <a:ln>
            <a:noFill/>
          </a:ln>
        </p:spPr>
      </p:pic>
      <p:sp>
        <p:nvSpPr>
          <p:cNvPr id="22" name="Google Shape;83;p15">
            <a:extLst>
              <a:ext uri="{FF2B5EF4-FFF2-40B4-BE49-F238E27FC236}">
                <a16:creationId xmlns:a16="http://schemas.microsoft.com/office/drawing/2014/main" id="{909EED4A-8950-9A19-F884-8E25EA519D88}"/>
              </a:ext>
            </a:extLst>
          </p:cNvPr>
          <p:cNvSpPr txBox="1"/>
          <p:nvPr/>
        </p:nvSpPr>
        <p:spPr>
          <a:xfrm>
            <a:off x="1988513" y="3677639"/>
            <a:ext cx="1294200" cy="6537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pt-PT" sz="800" dirty="0" err="1"/>
              <a:t>Dataset</a:t>
            </a:r>
            <a:r>
              <a:rPr lang="pt-PT" sz="800" dirty="0"/>
              <a:t> </a:t>
            </a:r>
            <a:r>
              <a:rPr lang="pt-PT" sz="800" dirty="0" err="1"/>
              <a:t>of</a:t>
            </a:r>
            <a:r>
              <a:rPr lang="pt-PT" sz="800" dirty="0"/>
              <a:t> </a:t>
            </a:r>
            <a:r>
              <a:rPr lang="pt-PT" sz="800" dirty="0" err="1"/>
              <a:t>questions</a:t>
            </a:r>
            <a:r>
              <a:rPr lang="pt-PT" sz="800" dirty="0"/>
              <a:t> </a:t>
            </a:r>
            <a:r>
              <a:rPr lang="pt-PT" sz="800" dirty="0" err="1"/>
              <a:t>generated</a:t>
            </a:r>
            <a:endParaRPr sz="800" dirty="0"/>
          </a:p>
        </p:txBody>
      </p:sp>
      <p:sp>
        <p:nvSpPr>
          <p:cNvPr id="25" name="Google Shape;86;p15">
            <a:extLst>
              <a:ext uri="{FF2B5EF4-FFF2-40B4-BE49-F238E27FC236}">
                <a16:creationId xmlns:a16="http://schemas.microsoft.com/office/drawing/2014/main" id="{C5194053-D3E2-259C-0431-534D7270A98D}"/>
              </a:ext>
            </a:extLst>
          </p:cNvPr>
          <p:cNvSpPr/>
          <p:nvPr/>
        </p:nvSpPr>
        <p:spPr>
          <a:xfrm flipV="1">
            <a:off x="1465653" y="2404070"/>
            <a:ext cx="320085" cy="45719"/>
          </a:xfrm>
          <a:custGeom>
            <a:avLst/>
            <a:gdLst/>
            <a:ahLst/>
            <a:cxnLst/>
            <a:rect l="l" t="t" r="r" b="b"/>
            <a:pathLst>
              <a:path w="13901" h="15013" extrusionOk="0">
                <a:moveTo>
                  <a:pt x="0" y="15013"/>
                </a:moveTo>
                <a:cubicBezTo>
                  <a:pt x="2693" y="13128"/>
                  <a:pt x="6468" y="11737"/>
                  <a:pt x="7507" y="8619"/>
                </a:cubicBezTo>
                <a:cubicBezTo>
                  <a:pt x="8211" y="6507"/>
                  <a:pt x="6640" y="3855"/>
                  <a:pt x="7785" y="1946"/>
                </a:cubicBezTo>
                <a:cubicBezTo>
                  <a:pt x="8886" y="112"/>
                  <a:pt x="11762" y="0"/>
                  <a:pt x="13901" y="0"/>
                </a:cubicBezTo>
              </a:path>
            </a:pathLst>
          </a:custGeom>
          <a:noFill/>
          <a:ln w="9525" cap="flat" cmpd="sng">
            <a:solidFill>
              <a:schemeClr val="dk2"/>
            </a:solidFill>
            <a:prstDash val="solid"/>
            <a:round/>
            <a:headEnd type="none" w="med" len="med"/>
            <a:tailEnd type="none" w="med" len="med"/>
          </a:ln>
        </p:spPr>
        <p:txBody>
          <a:bodyPr/>
          <a:lstStyle/>
          <a:p>
            <a:endParaRPr lang="en-US"/>
          </a:p>
        </p:txBody>
      </p:sp>
      <p:sp>
        <p:nvSpPr>
          <p:cNvPr id="26" name="Google Shape;87;p15">
            <a:extLst>
              <a:ext uri="{FF2B5EF4-FFF2-40B4-BE49-F238E27FC236}">
                <a16:creationId xmlns:a16="http://schemas.microsoft.com/office/drawing/2014/main" id="{4A8D2BBD-12ED-E3E7-79AB-FA44F1E3224C}"/>
              </a:ext>
            </a:extLst>
          </p:cNvPr>
          <p:cNvSpPr/>
          <p:nvPr/>
        </p:nvSpPr>
        <p:spPr>
          <a:xfrm>
            <a:off x="3141891" y="1411114"/>
            <a:ext cx="2540100" cy="1932620"/>
          </a:xfrm>
          <a:prstGeom prst="rect">
            <a:avLst/>
          </a:prstGeom>
          <a:solidFill>
            <a:srgbClr val="C9DAF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7" name="Google Shape;88;p15">
            <a:extLst>
              <a:ext uri="{FF2B5EF4-FFF2-40B4-BE49-F238E27FC236}">
                <a16:creationId xmlns:a16="http://schemas.microsoft.com/office/drawing/2014/main" id="{25A0DAD9-56CC-EEE1-4C07-3F4E7D34E4F9}"/>
              </a:ext>
            </a:extLst>
          </p:cNvPr>
          <p:cNvSpPr txBox="1"/>
          <p:nvPr/>
        </p:nvSpPr>
        <p:spPr>
          <a:xfrm>
            <a:off x="3141666" y="1197440"/>
            <a:ext cx="2519389" cy="223455"/>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pt-PT" sz="800" dirty="0"/>
              <a:t>LLM</a:t>
            </a:r>
            <a:endParaRPr sz="800" dirty="0"/>
          </a:p>
        </p:txBody>
      </p:sp>
      <p:pic>
        <p:nvPicPr>
          <p:cNvPr id="28" name="Google Shape;89;p15">
            <a:extLst>
              <a:ext uri="{FF2B5EF4-FFF2-40B4-BE49-F238E27FC236}">
                <a16:creationId xmlns:a16="http://schemas.microsoft.com/office/drawing/2014/main" id="{2A8E1BD5-FA9E-255E-A5A5-38396A904C1D}"/>
              </a:ext>
            </a:extLst>
          </p:cNvPr>
          <p:cNvPicPr preferRelativeResize="0"/>
          <p:nvPr/>
        </p:nvPicPr>
        <p:blipFill>
          <a:blip r:embed="rId5">
            <a:alphaModFix/>
          </a:blip>
          <a:stretch>
            <a:fillRect/>
          </a:stretch>
        </p:blipFill>
        <p:spPr>
          <a:xfrm>
            <a:off x="3323104" y="1667990"/>
            <a:ext cx="347525" cy="347525"/>
          </a:xfrm>
          <a:prstGeom prst="rect">
            <a:avLst/>
          </a:prstGeom>
          <a:noFill/>
          <a:ln>
            <a:noFill/>
          </a:ln>
        </p:spPr>
      </p:pic>
      <p:grpSp>
        <p:nvGrpSpPr>
          <p:cNvPr id="29" name="Google Shape;90;p15">
            <a:extLst>
              <a:ext uri="{FF2B5EF4-FFF2-40B4-BE49-F238E27FC236}">
                <a16:creationId xmlns:a16="http://schemas.microsoft.com/office/drawing/2014/main" id="{5544E4B6-FFDF-4FAA-CE06-09134623109E}"/>
              </a:ext>
            </a:extLst>
          </p:cNvPr>
          <p:cNvGrpSpPr/>
          <p:nvPr/>
        </p:nvGrpSpPr>
        <p:grpSpPr>
          <a:xfrm>
            <a:off x="3281729" y="2187157"/>
            <a:ext cx="492350" cy="653550"/>
            <a:chOff x="3611475" y="3496405"/>
            <a:chExt cx="492350" cy="653550"/>
          </a:xfrm>
        </p:grpSpPr>
        <p:pic>
          <p:nvPicPr>
            <p:cNvPr id="30" name="Google Shape;91;p15">
              <a:extLst>
                <a:ext uri="{FF2B5EF4-FFF2-40B4-BE49-F238E27FC236}">
                  <a16:creationId xmlns:a16="http://schemas.microsoft.com/office/drawing/2014/main" id="{02CB1555-FEBD-35CC-09BA-0F1A5D20972F}"/>
                </a:ext>
              </a:extLst>
            </p:cNvPr>
            <p:cNvPicPr preferRelativeResize="0"/>
            <p:nvPr/>
          </p:nvPicPr>
          <p:blipFill>
            <a:blip r:embed="rId3">
              <a:alphaModFix/>
            </a:blip>
            <a:stretch>
              <a:fillRect/>
            </a:stretch>
          </p:blipFill>
          <p:spPr>
            <a:xfrm>
              <a:off x="3611475" y="3657605"/>
              <a:ext cx="492350" cy="492350"/>
            </a:xfrm>
            <a:prstGeom prst="rect">
              <a:avLst/>
            </a:prstGeom>
            <a:noFill/>
            <a:ln>
              <a:noFill/>
            </a:ln>
          </p:spPr>
        </p:pic>
        <p:sp>
          <p:nvSpPr>
            <p:cNvPr id="31" name="Google Shape;92;p15">
              <a:extLst>
                <a:ext uri="{FF2B5EF4-FFF2-40B4-BE49-F238E27FC236}">
                  <a16:creationId xmlns:a16="http://schemas.microsoft.com/office/drawing/2014/main" id="{533DEF22-77AD-265E-927C-C71C9BB4F147}"/>
                </a:ext>
              </a:extLst>
            </p:cNvPr>
            <p:cNvSpPr txBox="1"/>
            <p:nvPr/>
          </p:nvSpPr>
          <p:spPr>
            <a:xfrm>
              <a:off x="3611500" y="3496405"/>
              <a:ext cx="492300" cy="1908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pt-PT" sz="800"/>
                <a:t>Questions</a:t>
              </a:r>
              <a:endParaRPr sz="800"/>
            </a:p>
          </p:txBody>
        </p:sp>
      </p:grpSp>
      <p:grpSp>
        <p:nvGrpSpPr>
          <p:cNvPr id="35" name="Google Shape;96;p15">
            <a:extLst>
              <a:ext uri="{FF2B5EF4-FFF2-40B4-BE49-F238E27FC236}">
                <a16:creationId xmlns:a16="http://schemas.microsoft.com/office/drawing/2014/main" id="{DAAE3D2D-8D29-7EC7-5BB0-41E19F48AE4F}"/>
              </a:ext>
            </a:extLst>
          </p:cNvPr>
          <p:cNvGrpSpPr/>
          <p:nvPr/>
        </p:nvGrpSpPr>
        <p:grpSpPr>
          <a:xfrm>
            <a:off x="4242429" y="2274609"/>
            <a:ext cx="678300" cy="667200"/>
            <a:chOff x="1242250" y="2356700"/>
            <a:chExt cx="678300" cy="667200"/>
          </a:xfrm>
        </p:grpSpPr>
        <p:sp>
          <p:nvSpPr>
            <p:cNvPr id="36" name="Google Shape;97;p15">
              <a:extLst>
                <a:ext uri="{FF2B5EF4-FFF2-40B4-BE49-F238E27FC236}">
                  <a16:creationId xmlns:a16="http://schemas.microsoft.com/office/drawing/2014/main" id="{A2DD9F23-9E04-42E8-AFD8-DF3123DA2758}"/>
                </a:ext>
              </a:extLst>
            </p:cNvPr>
            <p:cNvSpPr/>
            <p:nvPr/>
          </p:nvSpPr>
          <p:spPr>
            <a:xfrm>
              <a:off x="1242250" y="2356700"/>
              <a:ext cx="678300" cy="667200"/>
            </a:xfrm>
            <a:prstGeom prst="rect">
              <a:avLst/>
            </a:prstGeom>
            <a:solidFill>
              <a:srgbClr val="6D9EEB"/>
            </a:solid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37" name="Google Shape;98;p15">
              <a:extLst>
                <a:ext uri="{FF2B5EF4-FFF2-40B4-BE49-F238E27FC236}">
                  <a16:creationId xmlns:a16="http://schemas.microsoft.com/office/drawing/2014/main" id="{17B91A6C-E970-35B1-334C-B557C46425C8}"/>
                </a:ext>
              </a:extLst>
            </p:cNvPr>
            <p:cNvPicPr preferRelativeResize="0"/>
            <p:nvPr/>
          </p:nvPicPr>
          <p:blipFill>
            <a:blip r:embed="rId4">
              <a:alphaModFix/>
            </a:blip>
            <a:stretch>
              <a:fillRect/>
            </a:stretch>
          </p:blipFill>
          <p:spPr>
            <a:xfrm>
              <a:off x="1391725" y="2578350"/>
              <a:ext cx="379350" cy="379350"/>
            </a:xfrm>
            <a:prstGeom prst="rect">
              <a:avLst/>
            </a:prstGeom>
            <a:noFill/>
            <a:ln>
              <a:noFill/>
            </a:ln>
          </p:spPr>
        </p:pic>
        <p:sp>
          <p:nvSpPr>
            <p:cNvPr id="38" name="Google Shape;99;p15">
              <a:extLst>
                <a:ext uri="{FF2B5EF4-FFF2-40B4-BE49-F238E27FC236}">
                  <a16:creationId xmlns:a16="http://schemas.microsoft.com/office/drawing/2014/main" id="{739D79F8-4B64-649B-962D-37EECA07182C}"/>
                </a:ext>
              </a:extLst>
            </p:cNvPr>
            <p:cNvSpPr txBox="1"/>
            <p:nvPr/>
          </p:nvSpPr>
          <p:spPr>
            <a:xfrm>
              <a:off x="1389900" y="2425955"/>
              <a:ext cx="492300" cy="1908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pt-PT" sz="800"/>
                <a:t>LLM #2</a:t>
              </a:r>
              <a:endParaRPr sz="800"/>
            </a:p>
          </p:txBody>
        </p:sp>
      </p:grpSp>
      <p:sp>
        <p:nvSpPr>
          <p:cNvPr id="40" name="Google Shape;101;p15">
            <a:extLst>
              <a:ext uri="{FF2B5EF4-FFF2-40B4-BE49-F238E27FC236}">
                <a16:creationId xmlns:a16="http://schemas.microsoft.com/office/drawing/2014/main" id="{24046C7F-F140-E162-6EC9-4ADF17CDC266}"/>
              </a:ext>
            </a:extLst>
          </p:cNvPr>
          <p:cNvSpPr/>
          <p:nvPr/>
        </p:nvSpPr>
        <p:spPr>
          <a:xfrm>
            <a:off x="3630979" y="2027002"/>
            <a:ext cx="31325" cy="139000"/>
          </a:xfrm>
          <a:custGeom>
            <a:avLst/>
            <a:gdLst/>
            <a:ahLst/>
            <a:cxnLst/>
            <a:rect l="l" t="t" r="r" b="b"/>
            <a:pathLst>
              <a:path w="1253" h="5560" extrusionOk="0">
                <a:moveTo>
                  <a:pt x="0" y="0"/>
                </a:moveTo>
                <a:cubicBezTo>
                  <a:pt x="1325" y="1325"/>
                  <a:pt x="1427" y="3782"/>
                  <a:pt x="834" y="5560"/>
                </a:cubicBezTo>
              </a:path>
            </a:pathLst>
          </a:custGeom>
          <a:noFill/>
          <a:ln w="9525" cap="flat" cmpd="sng">
            <a:solidFill>
              <a:schemeClr val="dk2"/>
            </a:solidFill>
            <a:prstDash val="solid"/>
            <a:round/>
            <a:headEnd type="none" w="med" len="med"/>
            <a:tailEnd type="none" w="med" len="med"/>
          </a:ln>
        </p:spPr>
        <p:txBody>
          <a:bodyPr/>
          <a:lstStyle/>
          <a:p>
            <a:endParaRPr lang="en-US"/>
          </a:p>
        </p:txBody>
      </p:sp>
      <p:pic>
        <p:nvPicPr>
          <p:cNvPr id="41" name="Google Shape;102;p15">
            <a:extLst>
              <a:ext uri="{FF2B5EF4-FFF2-40B4-BE49-F238E27FC236}">
                <a16:creationId xmlns:a16="http://schemas.microsoft.com/office/drawing/2014/main" id="{FEFD94DE-1AE1-00F8-17B8-61F2FBF53FBB}"/>
              </a:ext>
            </a:extLst>
          </p:cNvPr>
          <p:cNvPicPr preferRelativeResize="0"/>
          <p:nvPr/>
        </p:nvPicPr>
        <p:blipFill>
          <a:blip r:embed="rId6">
            <a:alphaModFix/>
          </a:blip>
          <a:stretch>
            <a:fillRect/>
          </a:stretch>
        </p:blipFill>
        <p:spPr>
          <a:xfrm>
            <a:off x="4278954" y="3696543"/>
            <a:ext cx="492300" cy="492300"/>
          </a:xfrm>
          <a:prstGeom prst="rect">
            <a:avLst/>
          </a:prstGeom>
          <a:noFill/>
          <a:ln>
            <a:noFill/>
          </a:ln>
        </p:spPr>
      </p:pic>
      <p:sp>
        <p:nvSpPr>
          <p:cNvPr id="42" name="Google Shape;103;p15">
            <a:extLst>
              <a:ext uri="{FF2B5EF4-FFF2-40B4-BE49-F238E27FC236}">
                <a16:creationId xmlns:a16="http://schemas.microsoft.com/office/drawing/2014/main" id="{63C1ED7A-3767-90D1-4E6D-7C25303CB69B}"/>
              </a:ext>
            </a:extLst>
          </p:cNvPr>
          <p:cNvSpPr/>
          <p:nvPr/>
        </p:nvSpPr>
        <p:spPr>
          <a:xfrm>
            <a:off x="3837488" y="2613809"/>
            <a:ext cx="356779" cy="45719"/>
          </a:xfrm>
          <a:custGeom>
            <a:avLst/>
            <a:gdLst/>
            <a:ahLst/>
            <a:cxnLst/>
            <a:rect l="l" t="t" r="r" b="b"/>
            <a:pathLst>
              <a:path w="16404" h="23910" extrusionOk="0">
                <a:moveTo>
                  <a:pt x="0" y="0"/>
                </a:moveTo>
                <a:cubicBezTo>
                  <a:pt x="6038" y="7547"/>
                  <a:pt x="9570" y="17076"/>
                  <a:pt x="16404" y="23910"/>
                </a:cubicBezTo>
              </a:path>
            </a:pathLst>
          </a:custGeom>
          <a:noFill/>
          <a:ln w="9525" cap="flat" cmpd="sng">
            <a:solidFill>
              <a:schemeClr val="dk2"/>
            </a:solidFill>
            <a:prstDash val="solid"/>
            <a:round/>
            <a:headEnd type="none" w="med" len="med"/>
            <a:tailEnd type="none" w="med" len="med"/>
          </a:ln>
        </p:spPr>
        <p:txBody>
          <a:bodyPr/>
          <a:lstStyle/>
          <a:p>
            <a:endParaRPr lang="en-US"/>
          </a:p>
        </p:txBody>
      </p:sp>
      <p:pic>
        <p:nvPicPr>
          <p:cNvPr id="43" name="Google Shape;104;p15">
            <a:extLst>
              <a:ext uri="{FF2B5EF4-FFF2-40B4-BE49-F238E27FC236}">
                <a16:creationId xmlns:a16="http://schemas.microsoft.com/office/drawing/2014/main" id="{5E74E6A1-F798-FDCD-CBA1-76018CA8B463}"/>
              </a:ext>
            </a:extLst>
          </p:cNvPr>
          <p:cNvPicPr preferRelativeResize="0"/>
          <p:nvPr/>
        </p:nvPicPr>
        <p:blipFill>
          <a:blip r:embed="rId7">
            <a:alphaModFix/>
          </a:blip>
          <a:stretch>
            <a:fillRect/>
          </a:stretch>
        </p:blipFill>
        <p:spPr>
          <a:xfrm>
            <a:off x="5296716" y="2466797"/>
            <a:ext cx="282825" cy="282825"/>
          </a:xfrm>
          <a:prstGeom prst="rect">
            <a:avLst/>
          </a:prstGeom>
          <a:noFill/>
          <a:ln>
            <a:noFill/>
          </a:ln>
        </p:spPr>
      </p:pic>
      <p:sp>
        <p:nvSpPr>
          <p:cNvPr id="44" name="Google Shape;105;p15">
            <a:extLst>
              <a:ext uri="{FF2B5EF4-FFF2-40B4-BE49-F238E27FC236}">
                <a16:creationId xmlns:a16="http://schemas.microsoft.com/office/drawing/2014/main" id="{5C08BF44-661F-9CD0-70E2-C19323B31564}"/>
              </a:ext>
            </a:extLst>
          </p:cNvPr>
          <p:cNvSpPr/>
          <p:nvPr/>
        </p:nvSpPr>
        <p:spPr>
          <a:xfrm>
            <a:off x="4968891" y="2613809"/>
            <a:ext cx="271075" cy="6950"/>
          </a:xfrm>
          <a:custGeom>
            <a:avLst/>
            <a:gdLst/>
            <a:ahLst/>
            <a:cxnLst/>
            <a:rect l="l" t="t" r="r" b="b"/>
            <a:pathLst>
              <a:path w="10843" h="278" extrusionOk="0">
                <a:moveTo>
                  <a:pt x="0" y="0"/>
                </a:moveTo>
                <a:cubicBezTo>
                  <a:pt x="3616" y="0"/>
                  <a:pt x="7227" y="278"/>
                  <a:pt x="10843" y="278"/>
                </a:cubicBezTo>
              </a:path>
            </a:pathLst>
          </a:custGeom>
          <a:noFill/>
          <a:ln w="9525" cap="flat" cmpd="sng">
            <a:solidFill>
              <a:schemeClr val="dk2"/>
            </a:solidFill>
            <a:prstDash val="solid"/>
            <a:round/>
            <a:headEnd type="none" w="med" len="med"/>
            <a:tailEnd type="none" w="med" len="med"/>
          </a:ln>
        </p:spPr>
        <p:txBody>
          <a:bodyPr/>
          <a:lstStyle/>
          <a:p>
            <a:endParaRPr lang="en-US"/>
          </a:p>
        </p:txBody>
      </p:sp>
      <p:sp>
        <p:nvSpPr>
          <p:cNvPr id="45" name="Google Shape;106;p15">
            <a:extLst>
              <a:ext uri="{FF2B5EF4-FFF2-40B4-BE49-F238E27FC236}">
                <a16:creationId xmlns:a16="http://schemas.microsoft.com/office/drawing/2014/main" id="{57C80EA0-D7B8-215F-B0DB-DC61BA46AB10}"/>
              </a:ext>
            </a:extLst>
          </p:cNvPr>
          <p:cNvSpPr txBox="1"/>
          <p:nvPr/>
        </p:nvSpPr>
        <p:spPr>
          <a:xfrm>
            <a:off x="5189679" y="2250814"/>
            <a:ext cx="492300" cy="1908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pt-PT" sz="800"/>
              <a:t>Answer</a:t>
            </a:r>
            <a:endParaRPr sz="800"/>
          </a:p>
        </p:txBody>
      </p:sp>
      <p:sp>
        <p:nvSpPr>
          <p:cNvPr id="46" name="Google Shape;107;p15">
            <a:extLst>
              <a:ext uri="{FF2B5EF4-FFF2-40B4-BE49-F238E27FC236}">
                <a16:creationId xmlns:a16="http://schemas.microsoft.com/office/drawing/2014/main" id="{B53CE47A-3E53-9577-3F6A-CB0AD81E12C1}"/>
              </a:ext>
            </a:extLst>
          </p:cNvPr>
          <p:cNvSpPr/>
          <p:nvPr/>
        </p:nvSpPr>
        <p:spPr>
          <a:xfrm>
            <a:off x="2715079" y="2018584"/>
            <a:ext cx="226475" cy="6537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7" name="Google Shape;108;p15">
            <a:extLst>
              <a:ext uri="{FF2B5EF4-FFF2-40B4-BE49-F238E27FC236}">
                <a16:creationId xmlns:a16="http://schemas.microsoft.com/office/drawing/2014/main" id="{5E2612D7-3A03-BD25-91C9-90B547DCFB89}"/>
              </a:ext>
            </a:extLst>
          </p:cNvPr>
          <p:cNvSpPr txBox="1"/>
          <p:nvPr/>
        </p:nvSpPr>
        <p:spPr>
          <a:xfrm>
            <a:off x="4650618" y="3368097"/>
            <a:ext cx="410700" cy="2265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pt-PT" sz="800"/>
              <a:t>Output</a:t>
            </a:r>
            <a:endParaRPr sz="800"/>
          </a:p>
        </p:txBody>
      </p:sp>
      <p:cxnSp>
        <p:nvCxnSpPr>
          <p:cNvPr id="48" name="Google Shape;109;p15">
            <a:extLst>
              <a:ext uri="{FF2B5EF4-FFF2-40B4-BE49-F238E27FC236}">
                <a16:creationId xmlns:a16="http://schemas.microsoft.com/office/drawing/2014/main" id="{E63BC38D-7163-8803-6987-12013E3A95E3}"/>
              </a:ext>
            </a:extLst>
          </p:cNvPr>
          <p:cNvCxnSpPr>
            <a:cxnSpLocks/>
          </p:cNvCxnSpPr>
          <p:nvPr/>
        </p:nvCxnSpPr>
        <p:spPr>
          <a:xfrm>
            <a:off x="4510398" y="3343747"/>
            <a:ext cx="2070" cy="304764"/>
          </a:xfrm>
          <a:prstGeom prst="straightConnector1">
            <a:avLst/>
          </a:prstGeom>
          <a:noFill/>
          <a:ln w="9525" cap="flat" cmpd="sng">
            <a:solidFill>
              <a:schemeClr val="dk2"/>
            </a:solidFill>
            <a:prstDash val="solid"/>
            <a:round/>
            <a:headEnd type="none" w="med" len="med"/>
            <a:tailEnd type="triangle" w="med" len="med"/>
          </a:ln>
        </p:spPr>
      </p:cxnSp>
      <p:sp>
        <p:nvSpPr>
          <p:cNvPr id="49" name="Google Shape;110;p15">
            <a:extLst>
              <a:ext uri="{FF2B5EF4-FFF2-40B4-BE49-F238E27FC236}">
                <a16:creationId xmlns:a16="http://schemas.microsoft.com/office/drawing/2014/main" id="{F4DA9854-80E1-7B8A-DA46-313FF1473716}"/>
              </a:ext>
            </a:extLst>
          </p:cNvPr>
          <p:cNvSpPr txBox="1"/>
          <p:nvPr/>
        </p:nvSpPr>
        <p:spPr>
          <a:xfrm>
            <a:off x="4825417" y="3764418"/>
            <a:ext cx="1259400" cy="3735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pt-PT" sz="800"/>
              <a:t>Dataset of questions and answers</a:t>
            </a:r>
            <a:endParaRPr sz="800"/>
          </a:p>
        </p:txBody>
      </p:sp>
      <p:sp>
        <p:nvSpPr>
          <p:cNvPr id="50" name="Google Shape;111;p15">
            <a:extLst>
              <a:ext uri="{FF2B5EF4-FFF2-40B4-BE49-F238E27FC236}">
                <a16:creationId xmlns:a16="http://schemas.microsoft.com/office/drawing/2014/main" id="{099C7768-4EDA-76BB-3C3C-062553A52A04}"/>
              </a:ext>
            </a:extLst>
          </p:cNvPr>
          <p:cNvSpPr/>
          <p:nvPr/>
        </p:nvSpPr>
        <p:spPr>
          <a:xfrm>
            <a:off x="6208212" y="882754"/>
            <a:ext cx="2078310" cy="2437800"/>
          </a:xfrm>
          <a:prstGeom prst="rect">
            <a:avLst/>
          </a:prstGeom>
          <a:solidFill>
            <a:srgbClr val="FCE5C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1" name="Google Shape;112;p15">
            <a:extLst>
              <a:ext uri="{FF2B5EF4-FFF2-40B4-BE49-F238E27FC236}">
                <a16:creationId xmlns:a16="http://schemas.microsoft.com/office/drawing/2014/main" id="{701C67C6-107C-BCA0-0CE1-ED979AF5A29D}"/>
              </a:ext>
            </a:extLst>
          </p:cNvPr>
          <p:cNvSpPr/>
          <p:nvPr/>
        </p:nvSpPr>
        <p:spPr>
          <a:xfrm>
            <a:off x="5810670" y="1963584"/>
            <a:ext cx="257495" cy="6537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2" name="Google Shape;113;p15">
            <a:extLst>
              <a:ext uri="{FF2B5EF4-FFF2-40B4-BE49-F238E27FC236}">
                <a16:creationId xmlns:a16="http://schemas.microsoft.com/office/drawing/2014/main" id="{74CE1CD2-297D-B03F-115F-9EAF4378D37F}"/>
              </a:ext>
            </a:extLst>
          </p:cNvPr>
          <p:cNvSpPr txBox="1"/>
          <p:nvPr/>
        </p:nvSpPr>
        <p:spPr>
          <a:xfrm>
            <a:off x="6208212" y="626104"/>
            <a:ext cx="2078310" cy="240312"/>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pt-PT" sz="800" dirty="0" err="1"/>
              <a:t>Evaluation</a:t>
            </a:r>
            <a:r>
              <a:rPr lang="pt-PT" sz="800" dirty="0"/>
              <a:t> – LLM as a </a:t>
            </a:r>
            <a:r>
              <a:rPr lang="pt-PT" sz="800" dirty="0" err="1"/>
              <a:t>Judge</a:t>
            </a:r>
            <a:endParaRPr sz="800" dirty="0"/>
          </a:p>
        </p:txBody>
      </p:sp>
      <p:pic>
        <p:nvPicPr>
          <p:cNvPr id="53" name="Google Shape;114;p15">
            <a:extLst>
              <a:ext uri="{FF2B5EF4-FFF2-40B4-BE49-F238E27FC236}">
                <a16:creationId xmlns:a16="http://schemas.microsoft.com/office/drawing/2014/main" id="{A74256AC-9722-1C3C-7318-72E2B6E8A738}"/>
              </a:ext>
            </a:extLst>
          </p:cNvPr>
          <p:cNvPicPr preferRelativeResize="0"/>
          <p:nvPr/>
        </p:nvPicPr>
        <p:blipFill>
          <a:blip r:embed="rId5">
            <a:alphaModFix/>
          </a:blip>
          <a:stretch>
            <a:fillRect/>
          </a:stretch>
        </p:blipFill>
        <p:spPr>
          <a:xfrm>
            <a:off x="6439712" y="1354604"/>
            <a:ext cx="572700" cy="572700"/>
          </a:xfrm>
          <a:prstGeom prst="rect">
            <a:avLst/>
          </a:prstGeom>
          <a:noFill/>
          <a:ln>
            <a:noFill/>
          </a:ln>
        </p:spPr>
      </p:pic>
      <p:sp>
        <p:nvSpPr>
          <p:cNvPr id="54" name="Google Shape;115;p15">
            <a:extLst>
              <a:ext uri="{FF2B5EF4-FFF2-40B4-BE49-F238E27FC236}">
                <a16:creationId xmlns:a16="http://schemas.microsoft.com/office/drawing/2014/main" id="{1A6CAECB-6CB3-FFB5-D958-59B2BB668ECF}"/>
              </a:ext>
            </a:extLst>
          </p:cNvPr>
          <p:cNvSpPr txBox="1"/>
          <p:nvPr/>
        </p:nvSpPr>
        <p:spPr>
          <a:xfrm>
            <a:off x="6482186" y="1128104"/>
            <a:ext cx="1009795" cy="2265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pt-PT" sz="800" dirty="0" err="1"/>
              <a:t>Ground</a:t>
            </a:r>
            <a:r>
              <a:rPr lang="pt-PT" sz="800" dirty="0"/>
              <a:t> </a:t>
            </a:r>
            <a:r>
              <a:rPr lang="pt-PT" sz="800" dirty="0" err="1"/>
              <a:t>Truth</a:t>
            </a:r>
            <a:endParaRPr sz="800" dirty="0"/>
          </a:p>
        </p:txBody>
      </p:sp>
      <p:pic>
        <p:nvPicPr>
          <p:cNvPr id="55" name="Google Shape;116;p15">
            <a:extLst>
              <a:ext uri="{FF2B5EF4-FFF2-40B4-BE49-F238E27FC236}">
                <a16:creationId xmlns:a16="http://schemas.microsoft.com/office/drawing/2014/main" id="{9089D25E-7CF1-B0C0-10D6-7F2062255C78}"/>
              </a:ext>
            </a:extLst>
          </p:cNvPr>
          <p:cNvPicPr preferRelativeResize="0"/>
          <p:nvPr/>
        </p:nvPicPr>
        <p:blipFill>
          <a:blip r:embed="rId6">
            <a:alphaModFix/>
          </a:blip>
          <a:stretch>
            <a:fillRect/>
          </a:stretch>
        </p:blipFill>
        <p:spPr>
          <a:xfrm>
            <a:off x="6497603" y="2518242"/>
            <a:ext cx="492300" cy="492300"/>
          </a:xfrm>
          <a:prstGeom prst="rect">
            <a:avLst/>
          </a:prstGeom>
          <a:noFill/>
          <a:ln>
            <a:noFill/>
          </a:ln>
        </p:spPr>
      </p:pic>
      <p:sp>
        <p:nvSpPr>
          <p:cNvPr id="56" name="Google Shape;117;p15">
            <a:extLst>
              <a:ext uri="{FF2B5EF4-FFF2-40B4-BE49-F238E27FC236}">
                <a16:creationId xmlns:a16="http://schemas.microsoft.com/office/drawing/2014/main" id="{629CF0DD-C9B1-B31A-8CE3-51BEBDC19188}"/>
              </a:ext>
            </a:extLst>
          </p:cNvPr>
          <p:cNvSpPr txBox="1"/>
          <p:nvPr/>
        </p:nvSpPr>
        <p:spPr>
          <a:xfrm>
            <a:off x="6395162" y="2275404"/>
            <a:ext cx="678300" cy="2265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pt-PT" sz="800"/>
              <a:t>LLM answers</a:t>
            </a:r>
            <a:endParaRPr sz="800"/>
          </a:p>
        </p:txBody>
      </p:sp>
      <p:grpSp>
        <p:nvGrpSpPr>
          <p:cNvPr id="57" name="Google Shape;118;p15">
            <a:extLst>
              <a:ext uri="{FF2B5EF4-FFF2-40B4-BE49-F238E27FC236}">
                <a16:creationId xmlns:a16="http://schemas.microsoft.com/office/drawing/2014/main" id="{5C94F50D-5018-6983-EC73-1A65BF05FEA6}"/>
              </a:ext>
            </a:extLst>
          </p:cNvPr>
          <p:cNvGrpSpPr/>
          <p:nvPr/>
        </p:nvGrpSpPr>
        <p:grpSpPr>
          <a:xfrm>
            <a:off x="7347312" y="1834704"/>
            <a:ext cx="716150" cy="667200"/>
            <a:chOff x="1242250" y="2356700"/>
            <a:chExt cx="716150" cy="667200"/>
          </a:xfrm>
        </p:grpSpPr>
        <p:sp>
          <p:nvSpPr>
            <p:cNvPr id="58" name="Google Shape;119;p15">
              <a:extLst>
                <a:ext uri="{FF2B5EF4-FFF2-40B4-BE49-F238E27FC236}">
                  <a16:creationId xmlns:a16="http://schemas.microsoft.com/office/drawing/2014/main" id="{CC3AB68C-2DDD-2927-E16D-0E294C413F79}"/>
                </a:ext>
              </a:extLst>
            </p:cNvPr>
            <p:cNvSpPr/>
            <p:nvPr/>
          </p:nvSpPr>
          <p:spPr>
            <a:xfrm>
              <a:off x="1242250" y="2356700"/>
              <a:ext cx="678300" cy="667200"/>
            </a:xfrm>
            <a:prstGeom prst="rect">
              <a:avLst/>
            </a:prstGeom>
            <a:solidFill>
              <a:srgbClr val="F9CB9C"/>
            </a:solid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59" name="Google Shape;120;p15">
              <a:extLst>
                <a:ext uri="{FF2B5EF4-FFF2-40B4-BE49-F238E27FC236}">
                  <a16:creationId xmlns:a16="http://schemas.microsoft.com/office/drawing/2014/main" id="{8BA9DF1A-964E-A0B7-4C7B-0473C2CA4D15}"/>
                </a:ext>
              </a:extLst>
            </p:cNvPr>
            <p:cNvPicPr preferRelativeResize="0"/>
            <p:nvPr/>
          </p:nvPicPr>
          <p:blipFill>
            <a:blip r:embed="rId4">
              <a:alphaModFix/>
            </a:blip>
            <a:stretch>
              <a:fillRect/>
            </a:stretch>
          </p:blipFill>
          <p:spPr>
            <a:xfrm>
              <a:off x="1391725" y="2578350"/>
              <a:ext cx="379350" cy="379350"/>
            </a:xfrm>
            <a:prstGeom prst="rect">
              <a:avLst/>
            </a:prstGeom>
            <a:noFill/>
            <a:ln>
              <a:noFill/>
            </a:ln>
          </p:spPr>
        </p:pic>
        <p:sp>
          <p:nvSpPr>
            <p:cNvPr id="60" name="Google Shape;121;p15">
              <a:extLst>
                <a:ext uri="{FF2B5EF4-FFF2-40B4-BE49-F238E27FC236}">
                  <a16:creationId xmlns:a16="http://schemas.microsoft.com/office/drawing/2014/main" id="{1CFEE7C5-14EC-8306-C243-A0B1E6FCBD95}"/>
                </a:ext>
              </a:extLst>
            </p:cNvPr>
            <p:cNvSpPr txBox="1"/>
            <p:nvPr/>
          </p:nvSpPr>
          <p:spPr>
            <a:xfrm>
              <a:off x="1466100" y="2425955"/>
              <a:ext cx="492300" cy="1908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pt-PT" sz="800">
                  <a:solidFill>
                    <a:schemeClr val="lt1"/>
                  </a:solidFill>
                </a:rPr>
                <a:t>LLM #3</a:t>
              </a:r>
              <a:endParaRPr sz="800">
                <a:solidFill>
                  <a:schemeClr val="lt1"/>
                </a:solidFill>
              </a:endParaRPr>
            </a:p>
          </p:txBody>
        </p:sp>
      </p:grpSp>
      <p:sp>
        <p:nvSpPr>
          <p:cNvPr id="61" name="Google Shape;122;p15">
            <a:extLst>
              <a:ext uri="{FF2B5EF4-FFF2-40B4-BE49-F238E27FC236}">
                <a16:creationId xmlns:a16="http://schemas.microsoft.com/office/drawing/2014/main" id="{E3DCD997-91B9-1360-1A37-04E8E14766E4}"/>
              </a:ext>
            </a:extLst>
          </p:cNvPr>
          <p:cNvSpPr/>
          <p:nvPr/>
        </p:nvSpPr>
        <p:spPr>
          <a:xfrm>
            <a:off x="7046412" y="1826054"/>
            <a:ext cx="236325" cy="333625"/>
          </a:xfrm>
          <a:custGeom>
            <a:avLst/>
            <a:gdLst>
              <a:gd name="connsiteX0" fmla="*/ 0 w 236325"/>
              <a:gd name="connsiteY0" fmla="*/ 0 h 333625"/>
              <a:gd name="connsiteX1" fmla="*/ 236325 w 236325"/>
              <a:gd name="connsiteY1" fmla="*/ 333625 h 333625"/>
            </a:gdLst>
            <a:ahLst/>
            <a:cxnLst>
              <a:cxn ang="0">
                <a:pos x="connsiteX0" y="connsiteY0"/>
              </a:cxn>
              <a:cxn ang="0">
                <a:pos x="connsiteX1" y="connsiteY1"/>
              </a:cxn>
            </a:cxnLst>
            <a:rect l="l" t="t" r="r" b="b"/>
            <a:pathLst>
              <a:path w="236325" h="333625" extrusionOk="0">
                <a:moveTo>
                  <a:pt x="0" y="0"/>
                </a:moveTo>
                <a:cubicBezTo>
                  <a:pt x="-29303" y="118200"/>
                  <a:pt x="69628" y="304561"/>
                  <a:pt x="236325" y="333625"/>
                </a:cubicBezTo>
              </a:path>
            </a:pathLst>
          </a:custGeom>
          <a:noFill/>
          <a:ln w="9525" cap="flat" cmpd="sng">
            <a:solidFill>
              <a:schemeClr val="dk2"/>
            </a:solidFill>
            <a:prstDash val="sysDash"/>
            <a:round/>
            <a:headEnd type="none" w="med" len="med"/>
            <a:tailEnd type="none" w="med" len="med"/>
            <a:extLst>
              <a:ext uri="{C807C97D-BFC1-408E-A445-0C87EB9F89A2}">
                <ask:lineSketchStyleProps xmlns:ask="http://schemas.microsoft.com/office/drawing/2018/sketchyshapes" sd="1219033472">
                  <a:custGeom>
                    <a:avLst/>
                    <a:gdLst/>
                    <a:ahLst/>
                    <a:cxnLst/>
                    <a:rect l="l" t="t" r="r" b="b"/>
                    <a:pathLst>
                      <a:path w="9453" h="13345" extrusionOk="0">
                        <a:moveTo>
                          <a:pt x="0" y="0"/>
                        </a:moveTo>
                        <a:cubicBezTo>
                          <a:pt x="0" y="5451"/>
                          <a:pt x="4281" y="11621"/>
                          <a:pt x="9453" y="13345"/>
                        </a:cubicBezTo>
                      </a:path>
                    </a:pathLst>
                  </a:custGeom>
                  <ask:type>
                    <ask:lineSketchScribble/>
                  </ask:type>
                </ask:lineSketchStyleProps>
              </a:ext>
            </a:extLst>
          </a:ln>
        </p:spPr>
        <p:txBody>
          <a:bodyPr/>
          <a:lstStyle/>
          <a:p>
            <a:endParaRPr lang="en-US"/>
          </a:p>
        </p:txBody>
      </p:sp>
      <p:sp>
        <p:nvSpPr>
          <p:cNvPr id="62" name="Google Shape;123;p15">
            <a:extLst>
              <a:ext uri="{FF2B5EF4-FFF2-40B4-BE49-F238E27FC236}">
                <a16:creationId xmlns:a16="http://schemas.microsoft.com/office/drawing/2014/main" id="{54DC8D9F-84B6-F386-F9BD-4F85A4847AF7}"/>
              </a:ext>
            </a:extLst>
          </p:cNvPr>
          <p:cNvSpPr/>
          <p:nvPr/>
        </p:nvSpPr>
        <p:spPr>
          <a:xfrm>
            <a:off x="7046412" y="2229204"/>
            <a:ext cx="236325" cy="403125"/>
          </a:xfrm>
          <a:custGeom>
            <a:avLst/>
            <a:gdLst/>
            <a:ahLst/>
            <a:cxnLst/>
            <a:rect l="l" t="t" r="r" b="b"/>
            <a:pathLst>
              <a:path w="9453" h="16125" extrusionOk="0">
                <a:moveTo>
                  <a:pt x="0" y="16125"/>
                </a:moveTo>
                <a:cubicBezTo>
                  <a:pt x="1352" y="10043"/>
                  <a:pt x="3542" y="1970"/>
                  <a:pt x="9453" y="0"/>
                </a:cubicBezTo>
              </a:path>
            </a:pathLst>
          </a:custGeom>
          <a:noFill/>
          <a:ln w="9525" cap="flat" cmpd="sng">
            <a:solidFill>
              <a:schemeClr val="dk2"/>
            </a:solidFill>
            <a:prstDash val="solid"/>
            <a:round/>
            <a:headEnd type="none" w="med" len="med"/>
            <a:tailEnd type="none" w="med" len="med"/>
          </a:ln>
        </p:spPr>
        <p:txBody>
          <a:bodyPr/>
          <a:lstStyle/>
          <a:p>
            <a:endParaRPr lang="en-US"/>
          </a:p>
        </p:txBody>
      </p:sp>
      <p:pic>
        <p:nvPicPr>
          <p:cNvPr id="63" name="Google Shape;124;p15">
            <a:extLst>
              <a:ext uri="{FF2B5EF4-FFF2-40B4-BE49-F238E27FC236}">
                <a16:creationId xmlns:a16="http://schemas.microsoft.com/office/drawing/2014/main" id="{9A2141E6-83E6-A097-AFEA-64D4550AA2E5}"/>
              </a:ext>
            </a:extLst>
          </p:cNvPr>
          <p:cNvPicPr preferRelativeResize="0"/>
          <p:nvPr/>
        </p:nvPicPr>
        <p:blipFill>
          <a:blip r:embed="rId8">
            <a:alphaModFix/>
          </a:blip>
          <a:stretch>
            <a:fillRect/>
          </a:stretch>
        </p:blipFill>
        <p:spPr>
          <a:xfrm>
            <a:off x="6791574" y="3771916"/>
            <a:ext cx="540600" cy="540600"/>
          </a:xfrm>
          <a:prstGeom prst="rect">
            <a:avLst/>
          </a:prstGeom>
          <a:noFill/>
          <a:ln>
            <a:noFill/>
          </a:ln>
        </p:spPr>
      </p:pic>
      <p:sp>
        <p:nvSpPr>
          <p:cNvPr id="384" name="Google Shape;125;p15">
            <a:extLst>
              <a:ext uri="{FF2B5EF4-FFF2-40B4-BE49-F238E27FC236}">
                <a16:creationId xmlns:a16="http://schemas.microsoft.com/office/drawing/2014/main" id="{752CA6ED-8851-F4B3-AB36-E3FFFE733100}"/>
              </a:ext>
            </a:extLst>
          </p:cNvPr>
          <p:cNvSpPr txBox="1"/>
          <p:nvPr/>
        </p:nvSpPr>
        <p:spPr>
          <a:xfrm>
            <a:off x="6297752" y="3371254"/>
            <a:ext cx="410700" cy="2265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pt-PT" sz="800" dirty="0"/>
              <a:t>Output</a:t>
            </a:r>
            <a:endParaRPr sz="800" dirty="0"/>
          </a:p>
        </p:txBody>
      </p:sp>
      <p:cxnSp>
        <p:nvCxnSpPr>
          <p:cNvPr id="385" name="Google Shape;126;p15">
            <a:extLst>
              <a:ext uri="{FF2B5EF4-FFF2-40B4-BE49-F238E27FC236}">
                <a16:creationId xmlns:a16="http://schemas.microsoft.com/office/drawing/2014/main" id="{D36B619B-BE21-81CD-357A-B5E05A3D1C0C}"/>
              </a:ext>
            </a:extLst>
          </p:cNvPr>
          <p:cNvCxnSpPr>
            <a:cxnSpLocks/>
          </p:cNvCxnSpPr>
          <p:nvPr/>
        </p:nvCxnSpPr>
        <p:spPr>
          <a:xfrm>
            <a:off x="7284871" y="3320554"/>
            <a:ext cx="0" cy="244045"/>
          </a:xfrm>
          <a:prstGeom prst="straightConnector1">
            <a:avLst/>
          </a:prstGeom>
          <a:noFill/>
          <a:ln w="9525" cap="flat" cmpd="sng">
            <a:solidFill>
              <a:schemeClr val="dk2"/>
            </a:solidFill>
            <a:prstDash val="solid"/>
            <a:round/>
            <a:headEnd type="none" w="med" len="med"/>
            <a:tailEnd type="triangle" w="med" len="med"/>
          </a:ln>
        </p:spPr>
      </p:cxnSp>
      <p:sp>
        <p:nvSpPr>
          <p:cNvPr id="386" name="Google Shape;127;p15">
            <a:extLst>
              <a:ext uri="{FF2B5EF4-FFF2-40B4-BE49-F238E27FC236}">
                <a16:creationId xmlns:a16="http://schemas.microsoft.com/office/drawing/2014/main" id="{98F6724F-C634-1C4D-796B-59230EF3BD74}"/>
              </a:ext>
            </a:extLst>
          </p:cNvPr>
          <p:cNvSpPr txBox="1"/>
          <p:nvPr/>
        </p:nvSpPr>
        <p:spPr>
          <a:xfrm>
            <a:off x="7496787" y="3665996"/>
            <a:ext cx="1294200" cy="8514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US" sz="800" dirty="0"/>
              <a:t>Dataset of evaluation:</a:t>
            </a:r>
          </a:p>
          <a:p>
            <a:pPr marL="0" lvl="0" indent="0" algn="l" rtl="0">
              <a:spcBef>
                <a:spcPts val="0"/>
              </a:spcBef>
              <a:spcAft>
                <a:spcPts val="0"/>
              </a:spcAft>
              <a:buNone/>
            </a:pPr>
            <a:br>
              <a:rPr lang="en-US" sz="800" dirty="0"/>
            </a:br>
            <a:r>
              <a:rPr lang="en-US" sz="800" dirty="0"/>
              <a:t>Question; Answer; </a:t>
            </a:r>
          </a:p>
          <a:p>
            <a:pPr marL="0" lvl="0" indent="0" algn="l" rtl="0">
              <a:spcBef>
                <a:spcPts val="0"/>
              </a:spcBef>
              <a:spcAft>
                <a:spcPts val="0"/>
              </a:spcAft>
              <a:buNone/>
            </a:pPr>
            <a:r>
              <a:rPr lang="en-US" sz="800" dirty="0"/>
              <a:t>Evaluation metrics:</a:t>
            </a:r>
            <a:br>
              <a:rPr lang="en-US" sz="800" dirty="0"/>
            </a:br>
            <a:r>
              <a:rPr lang="en-US" sz="800" dirty="0"/>
              <a:t> - Good/Bad</a:t>
            </a:r>
            <a:br>
              <a:rPr lang="en-US" sz="800" dirty="0"/>
            </a:br>
            <a:r>
              <a:rPr lang="en-US" sz="800" dirty="0"/>
              <a:t> - Missing Info</a:t>
            </a:r>
            <a:br>
              <a:rPr lang="en-US" sz="800" dirty="0"/>
            </a:br>
            <a:r>
              <a:rPr lang="en-US" sz="800" dirty="0"/>
              <a:t> - Wrong info</a:t>
            </a:r>
            <a:br>
              <a:rPr lang="en-US" sz="800" dirty="0"/>
            </a:br>
            <a:endParaRPr lang="en-US" sz="800" dirty="0"/>
          </a:p>
        </p:txBody>
      </p:sp>
      <p:sp>
        <p:nvSpPr>
          <p:cNvPr id="388" name="Google Shape;129;p15">
            <a:extLst>
              <a:ext uri="{FF2B5EF4-FFF2-40B4-BE49-F238E27FC236}">
                <a16:creationId xmlns:a16="http://schemas.microsoft.com/office/drawing/2014/main" id="{B9826FE9-9364-3D27-9050-E1C1FAF7C096}"/>
              </a:ext>
            </a:extLst>
          </p:cNvPr>
          <p:cNvSpPr txBox="1"/>
          <p:nvPr/>
        </p:nvSpPr>
        <p:spPr>
          <a:xfrm>
            <a:off x="4059341" y="4213918"/>
            <a:ext cx="1124100" cy="2265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pt-PT" sz="800"/>
              <a:t>answers_dataset.json</a:t>
            </a:r>
            <a:endParaRPr sz="800"/>
          </a:p>
        </p:txBody>
      </p:sp>
      <p:sp>
        <p:nvSpPr>
          <p:cNvPr id="389" name="Google Shape;130;p15">
            <a:extLst>
              <a:ext uri="{FF2B5EF4-FFF2-40B4-BE49-F238E27FC236}">
                <a16:creationId xmlns:a16="http://schemas.microsoft.com/office/drawing/2014/main" id="{5E124252-CE53-9945-02C6-A975DD854FE9}"/>
              </a:ext>
            </a:extLst>
          </p:cNvPr>
          <p:cNvSpPr txBox="1"/>
          <p:nvPr/>
        </p:nvSpPr>
        <p:spPr>
          <a:xfrm>
            <a:off x="6124977" y="4363216"/>
            <a:ext cx="1124100" cy="2265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pt-PT" sz="800"/>
              <a:t>evaluation_dataset.json</a:t>
            </a:r>
            <a:endParaRPr sz="800"/>
          </a:p>
        </p:txBody>
      </p:sp>
      <p:pic>
        <p:nvPicPr>
          <p:cNvPr id="394" name="Google Shape;70;p15">
            <a:extLst>
              <a:ext uri="{FF2B5EF4-FFF2-40B4-BE49-F238E27FC236}">
                <a16:creationId xmlns:a16="http://schemas.microsoft.com/office/drawing/2014/main" id="{FE005849-801E-B990-2D3F-7B624EB0D102}"/>
              </a:ext>
            </a:extLst>
          </p:cNvPr>
          <p:cNvPicPr preferRelativeResize="0"/>
          <p:nvPr/>
        </p:nvPicPr>
        <p:blipFill>
          <a:blip r:embed="rId9">
            <a:alphaModFix/>
          </a:blip>
          <a:stretch>
            <a:fillRect/>
          </a:stretch>
        </p:blipFill>
        <p:spPr>
          <a:xfrm>
            <a:off x="7039761" y="1371577"/>
            <a:ext cx="452221" cy="406944"/>
          </a:xfrm>
          <a:prstGeom prst="rect">
            <a:avLst/>
          </a:prstGeom>
          <a:noFill/>
          <a:ln>
            <a:noFill/>
          </a:ln>
        </p:spPr>
      </p:pic>
    </p:spTree>
    <p:extLst>
      <p:ext uri="{BB962C8B-B14F-4D97-AF65-F5344CB8AC3E}">
        <p14:creationId xmlns:p14="http://schemas.microsoft.com/office/powerpoint/2010/main" val="428408059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40">
          <a:extLst>
            <a:ext uri="{FF2B5EF4-FFF2-40B4-BE49-F238E27FC236}">
              <a16:creationId xmlns:a16="http://schemas.microsoft.com/office/drawing/2014/main" id="{A1138F55-6A10-FF77-E385-77E92847CAC4}"/>
            </a:ext>
          </a:extLst>
        </p:cNvPr>
        <p:cNvGrpSpPr/>
        <p:nvPr/>
      </p:nvGrpSpPr>
      <p:grpSpPr>
        <a:xfrm>
          <a:off x="0" y="0"/>
          <a:ext cx="0" cy="0"/>
          <a:chOff x="0" y="0"/>
          <a:chExt cx="0" cy="0"/>
        </a:xfrm>
      </p:grpSpPr>
      <p:sp>
        <p:nvSpPr>
          <p:cNvPr id="447" name="Google Shape;447;p7">
            <a:extLst>
              <a:ext uri="{FF2B5EF4-FFF2-40B4-BE49-F238E27FC236}">
                <a16:creationId xmlns:a16="http://schemas.microsoft.com/office/drawing/2014/main" id="{AEF396DC-840E-90B5-0E87-6CA7E7A58C14}"/>
              </a:ext>
            </a:extLst>
          </p:cNvPr>
          <p:cNvSpPr txBox="1">
            <a:spLocks noGrp="1"/>
          </p:cNvSpPr>
          <p:nvPr>
            <p:ph type="title"/>
          </p:nvPr>
        </p:nvSpPr>
        <p:spPr>
          <a:xfrm>
            <a:off x="753534" y="414735"/>
            <a:ext cx="7660224" cy="921957"/>
          </a:xfrm>
          <a:prstGeom prst="rect">
            <a:avLst/>
          </a:prstGeom>
          <a:noFill/>
          <a:ln>
            <a:noFill/>
          </a:ln>
        </p:spPr>
        <p:txBody>
          <a:bodyPr spcFirstLastPara="1" wrap="square" lIns="0" tIns="0" rIns="0" bIns="0" anchor="t" anchorCtr="0">
            <a:noAutofit/>
          </a:bodyPr>
          <a:lstStyle/>
          <a:p>
            <a:pPr>
              <a:lnSpc>
                <a:spcPct val="100000"/>
              </a:lnSpc>
            </a:pPr>
            <a:r>
              <a:rPr lang="pt-PT" sz="2700" dirty="0" err="1">
                <a:latin typeface="Inter"/>
                <a:ea typeface="Inter"/>
                <a:cs typeface="Inter"/>
                <a:sym typeface="Inter"/>
              </a:rPr>
              <a:t>ChatGPT</a:t>
            </a:r>
            <a:r>
              <a:rPr lang="pt-PT" sz="2700" dirty="0">
                <a:latin typeface="Inter"/>
                <a:ea typeface="Inter"/>
                <a:cs typeface="Inter"/>
                <a:sym typeface="Inter"/>
              </a:rPr>
              <a:t>, </a:t>
            </a:r>
            <a:r>
              <a:rPr lang="pt-PT" sz="2700" dirty="0" err="1">
                <a:latin typeface="Inter"/>
                <a:ea typeface="Inter"/>
                <a:cs typeface="Inter"/>
                <a:sym typeface="Inter"/>
              </a:rPr>
              <a:t>the</a:t>
            </a:r>
            <a:r>
              <a:rPr lang="pt-PT" sz="2700" dirty="0">
                <a:latin typeface="Inter"/>
                <a:ea typeface="Inter"/>
                <a:cs typeface="Inter"/>
                <a:sym typeface="Inter"/>
              </a:rPr>
              <a:t> </a:t>
            </a:r>
            <a:r>
              <a:rPr lang="pt-PT" sz="2700" dirty="0" err="1">
                <a:latin typeface="Inter"/>
                <a:ea typeface="Inter"/>
                <a:cs typeface="Inter"/>
                <a:sym typeface="Inter"/>
              </a:rPr>
              <a:t>product</a:t>
            </a:r>
            <a:endParaRPr sz="1400" dirty="0">
              <a:latin typeface="Inter ExtraBold"/>
              <a:ea typeface="Inter ExtraBold"/>
              <a:cs typeface="Inter ExtraBold"/>
              <a:sym typeface="Inter ExtraBold"/>
            </a:endParaRPr>
          </a:p>
          <a:p>
            <a:pPr>
              <a:buSzPts val="1100"/>
            </a:pPr>
            <a:endParaRPr sz="2700" dirty="0">
              <a:latin typeface="Inter ExtraBold"/>
              <a:ea typeface="Inter ExtraBold"/>
              <a:cs typeface="Inter ExtraBold"/>
              <a:sym typeface="Inter ExtraBold"/>
            </a:endParaRPr>
          </a:p>
        </p:txBody>
      </p:sp>
      <p:pic>
        <p:nvPicPr>
          <p:cNvPr id="3" name="Graphic 2">
            <a:extLst>
              <a:ext uri="{FF2B5EF4-FFF2-40B4-BE49-F238E27FC236}">
                <a16:creationId xmlns:a16="http://schemas.microsoft.com/office/drawing/2014/main" id="{B43739A6-BDEC-F3FF-4F35-5984BE83FB4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946293" y="1336692"/>
            <a:ext cx="5105401" cy="1489416"/>
          </a:xfrm>
          <a:prstGeom prst="rect">
            <a:avLst/>
          </a:prstGeom>
        </p:spPr>
      </p:pic>
      <p:sp>
        <p:nvSpPr>
          <p:cNvPr id="5" name="Freeform 7">
            <a:extLst>
              <a:ext uri="{FF2B5EF4-FFF2-40B4-BE49-F238E27FC236}">
                <a16:creationId xmlns:a16="http://schemas.microsoft.com/office/drawing/2014/main" id="{BF62357F-A2FC-9DCA-BE40-2748A6C3B175}"/>
              </a:ext>
            </a:extLst>
          </p:cNvPr>
          <p:cNvSpPr>
            <a:spLocks/>
          </p:cNvSpPr>
          <p:nvPr/>
        </p:nvSpPr>
        <p:spPr bwMode="auto">
          <a:xfrm>
            <a:off x="971587" y="3281068"/>
            <a:ext cx="2029505" cy="333589"/>
          </a:xfrm>
          <a:custGeom>
            <a:avLst/>
            <a:gdLst>
              <a:gd name="T0" fmla="*/ 778 w 825"/>
              <a:gd name="T1" fmla="*/ 0 h 135"/>
              <a:gd name="T2" fmla="*/ 47 w 825"/>
              <a:gd name="T3" fmla="*/ 0 h 135"/>
              <a:gd name="T4" fmla="*/ 0 w 825"/>
              <a:gd name="T5" fmla="*/ 46 h 135"/>
              <a:gd name="T6" fmla="*/ 0 w 825"/>
              <a:gd name="T7" fmla="*/ 135 h 135"/>
              <a:gd name="T8" fmla="*/ 825 w 825"/>
              <a:gd name="T9" fmla="*/ 135 h 135"/>
              <a:gd name="T10" fmla="*/ 825 w 825"/>
              <a:gd name="T11" fmla="*/ 46 h 135"/>
              <a:gd name="T12" fmla="*/ 778 w 825"/>
              <a:gd name="T13" fmla="*/ 0 h 135"/>
            </a:gdLst>
            <a:ahLst/>
            <a:cxnLst>
              <a:cxn ang="0">
                <a:pos x="T0" y="T1"/>
              </a:cxn>
              <a:cxn ang="0">
                <a:pos x="T2" y="T3"/>
              </a:cxn>
              <a:cxn ang="0">
                <a:pos x="T4" y="T5"/>
              </a:cxn>
              <a:cxn ang="0">
                <a:pos x="T6" y="T7"/>
              </a:cxn>
              <a:cxn ang="0">
                <a:pos x="T8" y="T9"/>
              </a:cxn>
              <a:cxn ang="0">
                <a:pos x="T10" y="T11"/>
              </a:cxn>
              <a:cxn ang="0">
                <a:pos x="T12" y="T13"/>
              </a:cxn>
            </a:cxnLst>
            <a:rect l="0" t="0" r="r" b="b"/>
            <a:pathLst>
              <a:path w="825" h="135">
                <a:moveTo>
                  <a:pt x="778" y="0"/>
                </a:moveTo>
                <a:cubicBezTo>
                  <a:pt x="47" y="0"/>
                  <a:pt x="47" y="0"/>
                  <a:pt x="47" y="0"/>
                </a:cubicBezTo>
                <a:cubicBezTo>
                  <a:pt x="21" y="0"/>
                  <a:pt x="0" y="21"/>
                  <a:pt x="0" y="46"/>
                </a:cubicBezTo>
                <a:cubicBezTo>
                  <a:pt x="0" y="135"/>
                  <a:pt x="0" y="135"/>
                  <a:pt x="0" y="135"/>
                </a:cubicBezTo>
                <a:cubicBezTo>
                  <a:pt x="825" y="135"/>
                  <a:pt x="825" y="135"/>
                  <a:pt x="825" y="135"/>
                </a:cubicBezTo>
                <a:cubicBezTo>
                  <a:pt x="825" y="46"/>
                  <a:pt x="825" y="46"/>
                  <a:pt x="825" y="46"/>
                </a:cubicBezTo>
                <a:cubicBezTo>
                  <a:pt x="825" y="21"/>
                  <a:pt x="804" y="0"/>
                  <a:pt x="778" y="0"/>
                </a:cubicBezTo>
                <a:close/>
              </a:path>
            </a:pathLst>
          </a:custGeom>
          <a:solidFill>
            <a:srgbClr val="A364D9"/>
          </a:solidFill>
          <a:ln w="6350">
            <a:noFill/>
            <a:round/>
            <a:headEnd/>
            <a:tailEnd/>
          </a:ln>
        </p:spPr>
        <p:txBody>
          <a:bodyPr vert="horz" wrap="square" lIns="68580" tIns="34290" rIns="68580" bIns="34290" numCol="1" anchor="ctr" anchorCtr="0" compatLnSpc="1">
            <a:prstTxWarp prst="textNoShape">
              <a:avLst/>
            </a:prstTxWarp>
            <a:noAutofit/>
          </a:bodyPr>
          <a:lstStyle/>
          <a:p>
            <a:pPr algn="ctr"/>
            <a:r>
              <a:rPr lang="fr-FR" sz="1050" b="1" dirty="0">
                <a:solidFill>
                  <a:schemeClr val="bg1"/>
                </a:solidFill>
              </a:rPr>
              <a:t>Optimisation</a:t>
            </a:r>
          </a:p>
        </p:txBody>
      </p:sp>
      <p:sp>
        <p:nvSpPr>
          <p:cNvPr id="7" name="Freeform 7">
            <a:extLst>
              <a:ext uri="{FF2B5EF4-FFF2-40B4-BE49-F238E27FC236}">
                <a16:creationId xmlns:a16="http://schemas.microsoft.com/office/drawing/2014/main" id="{8247E486-5F16-A45D-0BA4-A612037DA327}"/>
              </a:ext>
            </a:extLst>
          </p:cNvPr>
          <p:cNvSpPr>
            <a:spLocks/>
          </p:cNvSpPr>
          <p:nvPr/>
        </p:nvSpPr>
        <p:spPr bwMode="auto">
          <a:xfrm>
            <a:off x="3666274" y="3281068"/>
            <a:ext cx="2029505" cy="333589"/>
          </a:xfrm>
          <a:custGeom>
            <a:avLst/>
            <a:gdLst>
              <a:gd name="T0" fmla="*/ 778 w 825"/>
              <a:gd name="T1" fmla="*/ 0 h 135"/>
              <a:gd name="T2" fmla="*/ 47 w 825"/>
              <a:gd name="T3" fmla="*/ 0 h 135"/>
              <a:gd name="T4" fmla="*/ 0 w 825"/>
              <a:gd name="T5" fmla="*/ 46 h 135"/>
              <a:gd name="T6" fmla="*/ 0 w 825"/>
              <a:gd name="T7" fmla="*/ 135 h 135"/>
              <a:gd name="T8" fmla="*/ 825 w 825"/>
              <a:gd name="T9" fmla="*/ 135 h 135"/>
              <a:gd name="T10" fmla="*/ 825 w 825"/>
              <a:gd name="T11" fmla="*/ 46 h 135"/>
              <a:gd name="T12" fmla="*/ 778 w 825"/>
              <a:gd name="T13" fmla="*/ 0 h 135"/>
            </a:gdLst>
            <a:ahLst/>
            <a:cxnLst>
              <a:cxn ang="0">
                <a:pos x="T0" y="T1"/>
              </a:cxn>
              <a:cxn ang="0">
                <a:pos x="T2" y="T3"/>
              </a:cxn>
              <a:cxn ang="0">
                <a:pos x="T4" y="T5"/>
              </a:cxn>
              <a:cxn ang="0">
                <a:pos x="T6" y="T7"/>
              </a:cxn>
              <a:cxn ang="0">
                <a:pos x="T8" y="T9"/>
              </a:cxn>
              <a:cxn ang="0">
                <a:pos x="T10" y="T11"/>
              </a:cxn>
              <a:cxn ang="0">
                <a:pos x="T12" y="T13"/>
              </a:cxn>
            </a:cxnLst>
            <a:rect l="0" t="0" r="r" b="b"/>
            <a:pathLst>
              <a:path w="825" h="135">
                <a:moveTo>
                  <a:pt x="778" y="0"/>
                </a:moveTo>
                <a:cubicBezTo>
                  <a:pt x="47" y="0"/>
                  <a:pt x="47" y="0"/>
                  <a:pt x="47" y="0"/>
                </a:cubicBezTo>
                <a:cubicBezTo>
                  <a:pt x="21" y="0"/>
                  <a:pt x="0" y="21"/>
                  <a:pt x="0" y="46"/>
                </a:cubicBezTo>
                <a:cubicBezTo>
                  <a:pt x="0" y="135"/>
                  <a:pt x="0" y="135"/>
                  <a:pt x="0" y="135"/>
                </a:cubicBezTo>
                <a:cubicBezTo>
                  <a:pt x="825" y="135"/>
                  <a:pt x="825" y="135"/>
                  <a:pt x="825" y="135"/>
                </a:cubicBezTo>
                <a:cubicBezTo>
                  <a:pt x="825" y="46"/>
                  <a:pt x="825" y="46"/>
                  <a:pt x="825" y="46"/>
                </a:cubicBezTo>
                <a:cubicBezTo>
                  <a:pt x="825" y="21"/>
                  <a:pt x="804" y="0"/>
                  <a:pt x="778" y="0"/>
                </a:cubicBezTo>
                <a:close/>
              </a:path>
            </a:pathLst>
          </a:custGeom>
          <a:solidFill>
            <a:srgbClr val="A364D9"/>
          </a:solidFill>
          <a:ln w="6350">
            <a:noFill/>
            <a:round/>
            <a:headEnd/>
            <a:tailEnd/>
          </a:ln>
        </p:spPr>
        <p:txBody>
          <a:bodyPr vert="horz" wrap="square" lIns="68580" tIns="34290" rIns="68580" bIns="34290" numCol="1" anchor="ctr" anchorCtr="0" compatLnSpc="1">
            <a:prstTxWarp prst="textNoShape">
              <a:avLst/>
            </a:prstTxWarp>
            <a:noAutofit/>
          </a:bodyPr>
          <a:lstStyle/>
          <a:p>
            <a:pPr algn="ctr"/>
            <a:r>
              <a:rPr lang="fr-FR" sz="1050" b="1">
                <a:solidFill>
                  <a:schemeClr val="bg1"/>
                </a:solidFill>
              </a:rPr>
              <a:t>Content production</a:t>
            </a:r>
            <a:endParaRPr lang="fr-FR" sz="1050" b="1" dirty="0">
              <a:solidFill>
                <a:schemeClr val="bg1"/>
              </a:solidFill>
            </a:endParaRPr>
          </a:p>
        </p:txBody>
      </p:sp>
      <p:sp>
        <p:nvSpPr>
          <p:cNvPr id="9" name="Freeform 8">
            <a:extLst>
              <a:ext uri="{FF2B5EF4-FFF2-40B4-BE49-F238E27FC236}">
                <a16:creationId xmlns:a16="http://schemas.microsoft.com/office/drawing/2014/main" id="{501BCD7E-0D87-002E-FA00-07FED275B5F7}"/>
              </a:ext>
            </a:extLst>
          </p:cNvPr>
          <p:cNvSpPr>
            <a:spLocks/>
          </p:cNvSpPr>
          <p:nvPr/>
        </p:nvSpPr>
        <p:spPr bwMode="auto">
          <a:xfrm>
            <a:off x="6360961" y="3281068"/>
            <a:ext cx="2029505" cy="333589"/>
          </a:xfrm>
          <a:custGeom>
            <a:avLst/>
            <a:gdLst>
              <a:gd name="T0" fmla="*/ 778 w 825"/>
              <a:gd name="T1" fmla="*/ 0 h 135"/>
              <a:gd name="T2" fmla="*/ 47 w 825"/>
              <a:gd name="T3" fmla="*/ 0 h 135"/>
              <a:gd name="T4" fmla="*/ 0 w 825"/>
              <a:gd name="T5" fmla="*/ 46 h 135"/>
              <a:gd name="T6" fmla="*/ 0 w 825"/>
              <a:gd name="T7" fmla="*/ 135 h 135"/>
              <a:gd name="T8" fmla="*/ 825 w 825"/>
              <a:gd name="T9" fmla="*/ 135 h 135"/>
              <a:gd name="T10" fmla="*/ 825 w 825"/>
              <a:gd name="T11" fmla="*/ 46 h 135"/>
              <a:gd name="T12" fmla="*/ 778 w 825"/>
              <a:gd name="T13" fmla="*/ 0 h 135"/>
            </a:gdLst>
            <a:ahLst/>
            <a:cxnLst>
              <a:cxn ang="0">
                <a:pos x="T0" y="T1"/>
              </a:cxn>
              <a:cxn ang="0">
                <a:pos x="T2" y="T3"/>
              </a:cxn>
              <a:cxn ang="0">
                <a:pos x="T4" y="T5"/>
              </a:cxn>
              <a:cxn ang="0">
                <a:pos x="T6" y="T7"/>
              </a:cxn>
              <a:cxn ang="0">
                <a:pos x="T8" y="T9"/>
              </a:cxn>
              <a:cxn ang="0">
                <a:pos x="T10" y="T11"/>
              </a:cxn>
              <a:cxn ang="0">
                <a:pos x="T12" y="T13"/>
              </a:cxn>
            </a:cxnLst>
            <a:rect l="0" t="0" r="r" b="b"/>
            <a:pathLst>
              <a:path w="825" h="135">
                <a:moveTo>
                  <a:pt x="778" y="0"/>
                </a:moveTo>
                <a:cubicBezTo>
                  <a:pt x="47" y="0"/>
                  <a:pt x="47" y="0"/>
                  <a:pt x="47" y="0"/>
                </a:cubicBezTo>
                <a:cubicBezTo>
                  <a:pt x="21" y="0"/>
                  <a:pt x="0" y="21"/>
                  <a:pt x="0" y="46"/>
                </a:cubicBezTo>
                <a:cubicBezTo>
                  <a:pt x="0" y="135"/>
                  <a:pt x="0" y="135"/>
                  <a:pt x="0" y="135"/>
                </a:cubicBezTo>
                <a:cubicBezTo>
                  <a:pt x="825" y="135"/>
                  <a:pt x="825" y="135"/>
                  <a:pt x="825" y="135"/>
                </a:cubicBezTo>
                <a:cubicBezTo>
                  <a:pt x="825" y="46"/>
                  <a:pt x="825" y="46"/>
                  <a:pt x="825" y="46"/>
                </a:cubicBezTo>
                <a:cubicBezTo>
                  <a:pt x="825" y="21"/>
                  <a:pt x="804" y="0"/>
                  <a:pt x="778" y="0"/>
                </a:cubicBezTo>
                <a:close/>
              </a:path>
            </a:pathLst>
          </a:custGeom>
          <a:solidFill>
            <a:srgbClr val="A364D9"/>
          </a:solidFill>
          <a:ln w="6350">
            <a:noFill/>
            <a:round/>
            <a:headEnd/>
            <a:tailEnd/>
          </a:ln>
        </p:spPr>
        <p:txBody>
          <a:bodyPr vert="horz" wrap="square" lIns="68580" tIns="34290" rIns="68580" bIns="34290" numCol="1" anchor="ctr" anchorCtr="0" compatLnSpc="1">
            <a:prstTxWarp prst="textNoShape">
              <a:avLst/>
            </a:prstTxWarp>
            <a:noAutofit/>
          </a:bodyPr>
          <a:lstStyle/>
          <a:p>
            <a:pPr algn="ctr"/>
            <a:r>
              <a:rPr lang="fr-FR" sz="1050" b="1">
                <a:solidFill>
                  <a:schemeClr val="bg1"/>
                </a:solidFill>
              </a:rPr>
              <a:t>Automation</a:t>
            </a:r>
          </a:p>
        </p:txBody>
      </p:sp>
      <p:sp>
        <p:nvSpPr>
          <p:cNvPr id="10" name="Freeform 5">
            <a:extLst>
              <a:ext uri="{FF2B5EF4-FFF2-40B4-BE49-F238E27FC236}">
                <a16:creationId xmlns:a16="http://schemas.microsoft.com/office/drawing/2014/main" id="{558B19DA-2302-4F6D-586B-82D70FFF31E9}"/>
              </a:ext>
            </a:extLst>
          </p:cNvPr>
          <p:cNvSpPr>
            <a:spLocks/>
          </p:cNvSpPr>
          <p:nvPr/>
        </p:nvSpPr>
        <p:spPr bwMode="auto">
          <a:xfrm>
            <a:off x="971587" y="3614657"/>
            <a:ext cx="2029505" cy="760389"/>
          </a:xfrm>
          <a:custGeom>
            <a:avLst/>
            <a:gdLst>
              <a:gd name="T0" fmla="*/ 0 w 825"/>
              <a:gd name="T1" fmla="*/ 458 h 654"/>
              <a:gd name="T2" fmla="*/ 25 w 825"/>
              <a:gd name="T3" fmla="*/ 499 h 654"/>
              <a:gd name="T4" fmla="*/ 391 w 825"/>
              <a:gd name="T5" fmla="*/ 647 h 654"/>
              <a:gd name="T6" fmla="*/ 434 w 825"/>
              <a:gd name="T7" fmla="*/ 647 h 654"/>
              <a:gd name="T8" fmla="*/ 799 w 825"/>
              <a:gd name="T9" fmla="*/ 499 h 654"/>
              <a:gd name="T10" fmla="*/ 825 w 825"/>
              <a:gd name="T11" fmla="*/ 458 h 654"/>
              <a:gd name="T12" fmla="*/ 825 w 825"/>
              <a:gd name="T13" fmla="*/ 0 h 654"/>
              <a:gd name="T14" fmla="*/ 0 w 825"/>
              <a:gd name="T15" fmla="*/ 0 h 654"/>
              <a:gd name="T16" fmla="*/ 0 w 825"/>
              <a:gd name="T17" fmla="*/ 458 h 6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5" h="654">
                <a:moveTo>
                  <a:pt x="0" y="458"/>
                </a:moveTo>
                <a:cubicBezTo>
                  <a:pt x="0" y="475"/>
                  <a:pt x="10" y="491"/>
                  <a:pt x="25" y="499"/>
                </a:cubicBezTo>
                <a:cubicBezTo>
                  <a:pt x="391" y="647"/>
                  <a:pt x="391" y="647"/>
                  <a:pt x="391" y="647"/>
                </a:cubicBezTo>
                <a:cubicBezTo>
                  <a:pt x="404" y="654"/>
                  <a:pt x="420" y="654"/>
                  <a:pt x="434" y="647"/>
                </a:cubicBezTo>
                <a:cubicBezTo>
                  <a:pt x="799" y="499"/>
                  <a:pt x="799" y="499"/>
                  <a:pt x="799" y="499"/>
                </a:cubicBezTo>
                <a:cubicBezTo>
                  <a:pt x="815" y="491"/>
                  <a:pt x="825" y="475"/>
                  <a:pt x="825" y="458"/>
                </a:cubicBezTo>
                <a:cubicBezTo>
                  <a:pt x="825" y="0"/>
                  <a:pt x="825" y="0"/>
                  <a:pt x="825" y="0"/>
                </a:cubicBezTo>
                <a:cubicBezTo>
                  <a:pt x="0" y="0"/>
                  <a:pt x="0" y="0"/>
                  <a:pt x="0" y="0"/>
                </a:cubicBezTo>
                <a:lnTo>
                  <a:pt x="0" y="458"/>
                </a:lnTo>
                <a:close/>
              </a:path>
            </a:pathLst>
          </a:custGeom>
          <a:solidFill>
            <a:srgbClr val="93D3FD"/>
          </a:solidFill>
          <a:ln w="6350">
            <a:noFill/>
            <a:round/>
            <a:headEnd/>
            <a:tailEnd/>
          </a:ln>
        </p:spPr>
        <p:txBody>
          <a:bodyPr vert="horz" wrap="square" lIns="81000" tIns="81000" rIns="27000" bIns="27000" numCol="1" anchor="t" anchorCtr="0" compatLnSpc="1">
            <a:prstTxWarp prst="textNoShape">
              <a:avLst/>
            </a:prstTxWarp>
          </a:bodyPr>
          <a:lstStyle/>
          <a:p>
            <a:pPr algn="just"/>
            <a:endParaRPr lang="en-US" sz="1050" dirty="0">
              <a:solidFill>
                <a:srgbClr val="0E0E0E"/>
              </a:solidFill>
              <a:effectLst/>
              <a:latin typeface=".SF NS"/>
            </a:endParaRPr>
          </a:p>
        </p:txBody>
      </p:sp>
      <p:sp>
        <p:nvSpPr>
          <p:cNvPr id="11" name="Freeform 7">
            <a:extLst>
              <a:ext uri="{FF2B5EF4-FFF2-40B4-BE49-F238E27FC236}">
                <a16:creationId xmlns:a16="http://schemas.microsoft.com/office/drawing/2014/main" id="{2C8E1669-DB37-21B2-ECB2-9E9D2BECFCF4}"/>
              </a:ext>
            </a:extLst>
          </p:cNvPr>
          <p:cNvSpPr>
            <a:spLocks/>
          </p:cNvSpPr>
          <p:nvPr/>
        </p:nvSpPr>
        <p:spPr bwMode="auto">
          <a:xfrm>
            <a:off x="971587" y="3281068"/>
            <a:ext cx="2029505" cy="333589"/>
          </a:xfrm>
          <a:custGeom>
            <a:avLst/>
            <a:gdLst>
              <a:gd name="T0" fmla="*/ 778 w 825"/>
              <a:gd name="T1" fmla="*/ 0 h 135"/>
              <a:gd name="T2" fmla="*/ 47 w 825"/>
              <a:gd name="T3" fmla="*/ 0 h 135"/>
              <a:gd name="T4" fmla="*/ 0 w 825"/>
              <a:gd name="T5" fmla="*/ 46 h 135"/>
              <a:gd name="T6" fmla="*/ 0 w 825"/>
              <a:gd name="T7" fmla="*/ 135 h 135"/>
              <a:gd name="T8" fmla="*/ 825 w 825"/>
              <a:gd name="T9" fmla="*/ 135 h 135"/>
              <a:gd name="T10" fmla="*/ 825 w 825"/>
              <a:gd name="T11" fmla="*/ 46 h 135"/>
              <a:gd name="T12" fmla="*/ 778 w 825"/>
              <a:gd name="T13" fmla="*/ 0 h 135"/>
            </a:gdLst>
            <a:ahLst/>
            <a:cxnLst>
              <a:cxn ang="0">
                <a:pos x="T0" y="T1"/>
              </a:cxn>
              <a:cxn ang="0">
                <a:pos x="T2" y="T3"/>
              </a:cxn>
              <a:cxn ang="0">
                <a:pos x="T4" y="T5"/>
              </a:cxn>
              <a:cxn ang="0">
                <a:pos x="T6" y="T7"/>
              </a:cxn>
              <a:cxn ang="0">
                <a:pos x="T8" y="T9"/>
              </a:cxn>
              <a:cxn ang="0">
                <a:pos x="T10" y="T11"/>
              </a:cxn>
              <a:cxn ang="0">
                <a:pos x="T12" y="T13"/>
              </a:cxn>
            </a:cxnLst>
            <a:rect l="0" t="0" r="r" b="b"/>
            <a:pathLst>
              <a:path w="825" h="135">
                <a:moveTo>
                  <a:pt x="778" y="0"/>
                </a:moveTo>
                <a:cubicBezTo>
                  <a:pt x="47" y="0"/>
                  <a:pt x="47" y="0"/>
                  <a:pt x="47" y="0"/>
                </a:cubicBezTo>
                <a:cubicBezTo>
                  <a:pt x="21" y="0"/>
                  <a:pt x="0" y="21"/>
                  <a:pt x="0" y="46"/>
                </a:cubicBezTo>
                <a:cubicBezTo>
                  <a:pt x="0" y="135"/>
                  <a:pt x="0" y="135"/>
                  <a:pt x="0" y="135"/>
                </a:cubicBezTo>
                <a:cubicBezTo>
                  <a:pt x="825" y="135"/>
                  <a:pt x="825" y="135"/>
                  <a:pt x="825" y="135"/>
                </a:cubicBezTo>
                <a:cubicBezTo>
                  <a:pt x="825" y="46"/>
                  <a:pt x="825" y="46"/>
                  <a:pt x="825" y="46"/>
                </a:cubicBezTo>
                <a:cubicBezTo>
                  <a:pt x="825" y="21"/>
                  <a:pt x="804" y="0"/>
                  <a:pt x="778" y="0"/>
                </a:cubicBezTo>
                <a:close/>
              </a:path>
            </a:pathLst>
          </a:custGeom>
          <a:solidFill>
            <a:srgbClr val="0070C0"/>
          </a:solidFill>
          <a:ln w="6350">
            <a:noFill/>
            <a:round/>
            <a:headEnd/>
            <a:tailEnd/>
          </a:ln>
        </p:spPr>
        <p:txBody>
          <a:bodyPr vert="horz" wrap="square" lIns="68580" tIns="34290" rIns="68580" bIns="34290" numCol="1" anchor="ctr" anchorCtr="0" compatLnSpc="1">
            <a:prstTxWarp prst="textNoShape">
              <a:avLst/>
            </a:prstTxWarp>
            <a:noAutofit/>
          </a:bodyPr>
          <a:lstStyle/>
          <a:p>
            <a:pPr algn="ctr"/>
            <a:r>
              <a:rPr lang="fr-FR" sz="1050" b="1" dirty="0">
                <a:solidFill>
                  <a:schemeClr val="bg1"/>
                </a:solidFill>
              </a:rPr>
              <a:t>Memory</a:t>
            </a:r>
          </a:p>
        </p:txBody>
      </p:sp>
      <p:sp>
        <p:nvSpPr>
          <p:cNvPr id="12" name="Freeform 5">
            <a:extLst>
              <a:ext uri="{FF2B5EF4-FFF2-40B4-BE49-F238E27FC236}">
                <a16:creationId xmlns:a16="http://schemas.microsoft.com/office/drawing/2014/main" id="{32CB47FE-94AF-36C5-5A6D-4BD69FE1E2D9}"/>
              </a:ext>
            </a:extLst>
          </p:cNvPr>
          <p:cNvSpPr>
            <a:spLocks/>
          </p:cNvSpPr>
          <p:nvPr/>
        </p:nvSpPr>
        <p:spPr bwMode="auto">
          <a:xfrm>
            <a:off x="3666274" y="3614657"/>
            <a:ext cx="2029505" cy="760389"/>
          </a:xfrm>
          <a:custGeom>
            <a:avLst/>
            <a:gdLst>
              <a:gd name="T0" fmla="*/ 0 w 825"/>
              <a:gd name="T1" fmla="*/ 458 h 654"/>
              <a:gd name="T2" fmla="*/ 25 w 825"/>
              <a:gd name="T3" fmla="*/ 499 h 654"/>
              <a:gd name="T4" fmla="*/ 391 w 825"/>
              <a:gd name="T5" fmla="*/ 647 h 654"/>
              <a:gd name="T6" fmla="*/ 434 w 825"/>
              <a:gd name="T7" fmla="*/ 647 h 654"/>
              <a:gd name="T8" fmla="*/ 799 w 825"/>
              <a:gd name="T9" fmla="*/ 499 h 654"/>
              <a:gd name="T10" fmla="*/ 825 w 825"/>
              <a:gd name="T11" fmla="*/ 458 h 654"/>
              <a:gd name="T12" fmla="*/ 825 w 825"/>
              <a:gd name="T13" fmla="*/ 0 h 654"/>
              <a:gd name="T14" fmla="*/ 0 w 825"/>
              <a:gd name="T15" fmla="*/ 0 h 654"/>
              <a:gd name="T16" fmla="*/ 0 w 825"/>
              <a:gd name="T17" fmla="*/ 458 h 6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5" h="654">
                <a:moveTo>
                  <a:pt x="0" y="458"/>
                </a:moveTo>
                <a:cubicBezTo>
                  <a:pt x="0" y="475"/>
                  <a:pt x="10" y="491"/>
                  <a:pt x="25" y="499"/>
                </a:cubicBezTo>
                <a:cubicBezTo>
                  <a:pt x="391" y="647"/>
                  <a:pt x="391" y="647"/>
                  <a:pt x="391" y="647"/>
                </a:cubicBezTo>
                <a:cubicBezTo>
                  <a:pt x="404" y="654"/>
                  <a:pt x="420" y="654"/>
                  <a:pt x="434" y="647"/>
                </a:cubicBezTo>
                <a:cubicBezTo>
                  <a:pt x="799" y="499"/>
                  <a:pt x="799" y="499"/>
                  <a:pt x="799" y="499"/>
                </a:cubicBezTo>
                <a:cubicBezTo>
                  <a:pt x="815" y="491"/>
                  <a:pt x="825" y="475"/>
                  <a:pt x="825" y="458"/>
                </a:cubicBezTo>
                <a:cubicBezTo>
                  <a:pt x="825" y="0"/>
                  <a:pt x="825" y="0"/>
                  <a:pt x="825" y="0"/>
                </a:cubicBezTo>
                <a:cubicBezTo>
                  <a:pt x="0" y="0"/>
                  <a:pt x="0" y="0"/>
                  <a:pt x="0" y="0"/>
                </a:cubicBezTo>
                <a:lnTo>
                  <a:pt x="0" y="458"/>
                </a:lnTo>
                <a:close/>
              </a:path>
            </a:pathLst>
          </a:custGeom>
          <a:solidFill>
            <a:srgbClr val="93D3FD"/>
          </a:solidFill>
          <a:ln w="6350">
            <a:noFill/>
            <a:round/>
            <a:headEnd/>
            <a:tailEnd/>
          </a:ln>
        </p:spPr>
        <p:txBody>
          <a:bodyPr vert="horz" wrap="square" lIns="81000" tIns="81000" rIns="27000" bIns="27000" numCol="1" anchor="t" anchorCtr="0" compatLnSpc="1">
            <a:prstTxWarp prst="textNoShape">
              <a:avLst/>
            </a:prstTxWarp>
          </a:bodyPr>
          <a:lstStyle/>
          <a:p>
            <a:pPr algn="just"/>
            <a:endParaRPr lang="en-US" sz="1050" dirty="0">
              <a:solidFill>
                <a:srgbClr val="0E0E0E"/>
              </a:solidFill>
              <a:effectLst/>
              <a:latin typeface=".SF NS"/>
            </a:endParaRPr>
          </a:p>
        </p:txBody>
      </p:sp>
      <p:sp>
        <p:nvSpPr>
          <p:cNvPr id="13" name="Freeform 7">
            <a:extLst>
              <a:ext uri="{FF2B5EF4-FFF2-40B4-BE49-F238E27FC236}">
                <a16:creationId xmlns:a16="http://schemas.microsoft.com/office/drawing/2014/main" id="{C4C7766A-A8D5-92DD-D113-641AB32B4338}"/>
              </a:ext>
            </a:extLst>
          </p:cNvPr>
          <p:cNvSpPr>
            <a:spLocks/>
          </p:cNvSpPr>
          <p:nvPr/>
        </p:nvSpPr>
        <p:spPr bwMode="auto">
          <a:xfrm>
            <a:off x="3666274" y="3281068"/>
            <a:ext cx="2029505" cy="333589"/>
          </a:xfrm>
          <a:custGeom>
            <a:avLst/>
            <a:gdLst>
              <a:gd name="T0" fmla="*/ 778 w 825"/>
              <a:gd name="T1" fmla="*/ 0 h 135"/>
              <a:gd name="T2" fmla="*/ 47 w 825"/>
              <a:gd name="T3" fmla="*/ 0 h 135"/>
              <a:gd name="T4" fmla="*/ 0 w 825"/>
              <a:gd name="T5" fmla="*/ 46 h 135"/>
              <a:gd name="T6" fmla="*/ 0 w 825"/>
              <a:gd name="T7" fmla="*/ 135 h 135"/>
              <a:gd name="T8" fmla="*/ 825 w 825"/>
              <a:gd name="T9" fmla="*/ 135 h 135"/>
              <a:gd name="T10" fmla="*/ 825 w 825"/>
              <a:gd name="T11" fmla="*/ 46 h 135"/>
              <a:gd name="T12" fmla="*/ 778 w 825"/>
              <a:gd name="T13" fmla="*/ 0 h 135"/>
            </a:gdLst>
            <a:ahLst/>
            <a:cxnLst>
              <a:cxn ang="0">
                <a:pos x="T0" y="T1"/>
              </a:cxn>
              <a:cxn ang="0">
                <a:pos x="T2" y="T3"/>
              </a:cxn>
              <a:cxn ang="0">
                <a:pos x="T4" y="T5"/>
              </a:cxn>
              <a:cxn ang="0">
                <a:pos x="T6" y="T7"/>
              </a:cxn>
              <a:cxn ang="0">
                <a:pos x="T8" y="T9"/>
              </a:cxn>
              <a:cxn ang="0">
                <a:pos x="T10" y="T11"/>
              </a:cxn>
              <a:cxn ang="0">
                <a:pos x="T12" y="T13"/>
              </a:cxn>
            </a:cxnLst>
            <a:rect l="0" t="0" r="r" b="b"/>
            <a:pathLst>
              <a:path w="825" h="135">
                <a:moveTo>
                  <a:pt x="778" y="0"/>
                </a:moveTo>
                <a:cubicBezTo>
                  <a:pt x="47" y="0"/>
                  <a:pt x="47" y="0"/>
                  <a:pt x="47" y="0"/>
                </a:cubicBezTo>
                <a:cubicBezTo>
                  <a:pt x="21" y="0"/>
                  <a:pt x="0" y="21"/>
                  <a:pt x="0" y="46"/>
                </a:cubicBezTo>
                <a:cubicBezTo>
                  <a:pt x="0" y="135"/>
                  <a:pt x="0" y="135"/>
                  <a:pt x="0" y="135"/>
                </a:cubicBezTo>
                <a:cubicBezTo>
                  <a:pt x="825" y="135"/>
                  <a:pt x="825" y="135"/>
                  <a:pt x="825" y="135"/>
                </a:cubicBezTo>
                <a:cubicBezTo>
                  <a:pt x="825" y="46"/>
                  <a:pt x="825" y="46"/>
                  <a:pt x="825" y="46"/>
                </a:cubicBezTo>
                <a:cubicBezTo>
                  <a:pt x="825" y="21"/>
                  <a:pt x="804" y="0"/>
                  <a:pt x="778" y="0"/>
                </a:cubicBezTo>
                <a:close/>
              </a:path>
            </a:pathLst>
          </a:custGeom>
          <a:solidFill>
            <a:srgbClr val="0070C0"/>
          </a:solidFill>
          <a:ln w="6350">
            <a:noFill/>
            <a:round/>
            <a:headEnd/>
            <a:tailEnd/>
          </a:ln>
        </p:spPr>
        <p:txBody>
          <a:bodyPr vert="horz" wrap="square" lIns="68580" tIns="34290" rIns="68580" bIns="34290" numCol="1" anchor="ctr" anchorCtr="0" compatLnSpc="1">
            <a:prstTxWarp prst="textNoShape">
              <a:avLst/>
            </a:prstTxWarp>
            <a:noAutofit/>
          </a:bodyPr>
          <a:lstStyle/>
          <a:p>
            <a:pPr algn="ctr"/>
            <a:r>
              <a:rPr lang="fr-FR" sz="1050" b="1" dirty="0">
                <a:solidFill>
                  <a:schemeClr val="bg1"/>
                </a:solidFill>
              </a:rPr>
              <a:t>Instructions</a:t>
            </a:r>
          </a:p>
        </p:txBody>
      </p:sp>
      <p:sp>
        <p:nvSpPr>
          <p:cNvPr id="14" name="Freeform 5">
            <a:extLst>
              <a:ext uri="{FF2B5EF4-FFF2-40B4-BE49-F238E27FC236}">
                <a16:creationId xmlns:a16="http://schemas.microsoft.com/office/drawing/2014/main" id="{7C202EB3-A436-E3AE-59B2-543F6B238B40}"/>
              </a:ext>
            </a:extLst>
          </p:cNvPr>
          <p:cNvSpPr>
            <a:spLocks/>
          </p:cNvSpPr>
          <p:nvPr/>
        </p:nvSpPr>
        <p:spPr bwMode="auto">
          <a:xfrm>
            <a:off x="6360961" y="3614657"/>
            <a:ext cx="2029505" cy="760389"/>
          </a:xfrm>
          <a:custGeom>
            <a:avLst/>
            <a:gdLst>
              <a:gd name="T0" fmla="*/ 0 w 825"/>
              <a:gd name="T1" fmla="*/ 458 h 654"/>
              <a:gd name="T2" fmla="*/ 25 w 825"/>
              <a:gd name="T3" fmla="*/ 499 h 654"/>
              <a:gd name="T4" fmla="*/ 391 w 825"/>
              <a:gd name="T5" fmla="*/ 647 h 654"/>
              <a:gd name="T6" fmla="*/ 434 w 825"/>
              <a:gd name="T7" fmla="*/ 647 h 654"/>
              <a:gd name="T8" fmla="*/ 799 w 825"/>
              <a:gd name="T9" fmla="*/ 499 h 654"/>
              <a:gd name="T10" fmla="*/ 825 w 825"/>
              <a:gd name="T11" fmla="*/ 458 h 654"/>
              <a:gd name="T12" fmla="*/ 825 w 825"/>
              <a:gd name="T13" fmla="*/ 0 h 654"/>
              <a:gd name="T14" fmla="*/ 0 w 825"/>
              <a:gd name="T15" fmla="*/ 0 h 654"/>
              <a:gd name="T16" fmla="*/ 0 w 825"/>
              <a:gd name="T17" fmla="*/ 458 h 6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5" h="654">
                <a:moveTo>
                  <a:pt x="0" y="458"/>
                </a:moveTo>
                <a:cubicBezTo>
                  <a:pt x="0" y="475"/>
                  <a:pt x="10" y="491"/>
                  <a:pt x="25" y="499"/>
                </a:cubicBezTo>
                <a:cubicBezTo>
                  <a:pt x="391" y="647"/>
                  <a:pt x="391" y="647"/>
                  <a:pt x="391" y="647"/>
                </a:cubicBezTo>
                <a:cubicBezTo>
                  <a:pt x="404" y="654"/>
                  <a:pt x="420" y="654"/>
                  <a:pt x="434" y="647"/>
                </a:cubicBezTo>
                <a:cubicBezTo>
                  <a:pt x="799" y="499"/>
                  <a:pt x="799" y="499"/>
                  <a:pt x="799" y="499"/>
                </a:cubicBezTo>
                <a:cubicBezTo>
                  <a:pt x="815" y="491"/>
                  <a:pt x="825" y="475"/>
                  <a:pt x="825" y="458"/>
                </a:cubicBezTo>
                <a:cubicBezTo>
                  <a:pt x="825" y="0"/>
                  <a:pt x="825" y="0"/>
                  <a:pt x="825" y="0"/>
                </a:cubicBezTo>
                <a:cubicBezTo>
                  <a:pt x="0" y="0"/>
                  <a:pt x="0" y="0"/>
                  <a:pt x="0" y="0"/>
                </a:cubicBezTo>
                <a:lnTo>
                  <a:pt x="0" y="458"/>
                </a:lnTo>
                <a:close/>
              </a:path>
            </a:pathLst>
          </a:custGeom>
          <a:solidFill>
            <a:srgbClr val="93D3FD"/>
          </a:solidFill>
          <a:ln w="6350">
            <a:noFill/>
            <a:round/>
            <a:headEnd/>
            <a:tailEnd/>
          </a:ln>
        </p:spPr>
        <p:txBody>
          <a:bodyPr vert="horz" wrap="square" lIns="81000" tIns="81000" rIns="27000" bIns="27000" numCol="1" anchor="t" anchorCtr="0" compatLnSpc="1">
            <a:prstTxWarp prst="textNoShape">
              <a:avLst/>
            </a:prstTxWarp>
          </a:bodyPr>
          <a:lstStyle/>
          <a:p>
            <a:pPr algn="just"/>
            <a:endParaRPr lang="en-US" sz="1050" dirty="0">
              <a:solidFill>
                <a:srgbClr val="0E0E0E"/>
              </a:solidFill>
              <a:effectLst/>
              <a:latin typeface=".SF NS"/>
            </a:endParaRPr>
          </a:p>
        </p:txBody>
      </p:sp>
      <p:sp>
        <p:nvSpPr>
          <p:cNvPr id="15" name="Freeform 7">
            <a:extLst>
              <a:ext uri="{FF2B5EF4-FFF2-40B4-BE49-F238E27FC236}">
                <a16:creationId xmlns:a16="http://schemas.microsoft.com/office/drawing/2014/main" id="{C09F9C00-98B4-4665-7B72-51A41F70407F}"/>
              </a:ext>
            </a:extLst>
          </p:cNvPr>
          <p:cNvSpPr>
            <a:spLocks/>
          </p:cNvSpPr>
          <p:nvPr/>
        </p:nvSpPr>
        <p:spPr bwMode="auto">
          <a:xfrm>
            <a:off x="6360961" y="3281068"/>
            <a:ext cx="2029505" cy="333589"/>
          </a:xfrm>
          <a:custGeom>
            <a:avLst/>
            <a:gdLst>
              <a:gd name="T0" fmla="*/ 778 w 825"/>
              <a:gd name="T1" fmla="*/ 0 h 135"/>
              <a:gd name="T2" fmla="*/ 47 w 825"/>
              <a:gd name="T3" fmla="*/ 0 h 135"/>
              <a:gd name="T4" fmla="*/ 0 w 825"/>
              <a:gd name="T5" fmla="*/ 46 h 135"/>
              <a:gd name="T6" fmla="*/ 0 w 825"/>
              <a:gd name="T7" fmla="*/ 135 h 135"/>
              <a:gd name="T8" fmla="*/ 825 w 825"/>
              <a:gd name="T9" fmla="*/ 135 h 135"/>
              <a:gd name="T10" fmla="*/ 825 w 825"/>
              <a:gd name="T11" fmla="*/ 46 h 135"/>
              <a:gd name="T12" fmla="*/ 778 w 825"/>
              <a:gd name="T13" fmla="*/ 0 h 135"/>
            </a:gdLst>
            <a:ahLst/>
            <a:cxnLst>
              <a:cxn ang="0">
                <a:pos x="T0" y="T1"/>
              </a:cxn>
              <a:cxn ang="0">
                <a:pos x="T2" y="T3"/>
              </a:cxn>
              <a:cxn ang="0">
                <a:pos x="T4" y="T5"/>
              </a:cxn>
              <a:cxn ang="0">
                <a:pos x="T6" y="T7"/>
              </a:cxn>
              <a:cxn ang="0">
                <a:pos x="T8" y="T9"/>
              </a:cxn>
              <a:cxn ang="0">
                <a:pos x="T10" y="T11"/>
              </a:cxn>
              <a:cxn ang="0">
                <a:pos x="T12" y="T13"/>
              </a:cxn>
            </a:cxnLst>
            <a:rect l="0" t="0" r="r" b="b"/>
            <a:pathLst>
              <a:path w="825" h="135">
                <a:moveTo>
                  <a:pt x="778" y="0"/>
                </a:moveTo>
                <a:cubicBezTo>
                  <a:pt x="47" y="0"/>
                  <a:pt x="47" y="0"/>
                  <a:pt x="47" y="0"/>
                </a:cubicBezTo>
                <a:cubicBezTo>
                  <a:pt x="21" y="0"/>
                  <a:pt x="0" y="21"/>
                  <a:pt x="0" y="46"/>
                </a:cubicBezTo>
                <a:cubicBezTo>
                  <a:pt x="0" y="135"/>
                  <a:pt x="0" y="135"/>
                  <a:pt x="0" y="135"/>
                </a:cubicBezTo>
                <a:cubicBezTo>
                  <a:pt x="825" y="135"/>
                  <a:pt x="825" y="135"/>
                  <a:pt x="825" y="135"/>
                </a:cubicBezTo>
                <a:cubicBezTo>
                  <a:pt x="825" y="46"/>
                  <a:pt x="825" y="46"/>
                  <a:pt x="825" y="46"/>
                </a:cubicBezTo>
                <a:cubicBezTo>
                  <a:pt x="825" y="21"/>
                  <a:pt x="804" y="0"/>
                  <a:pt x="778" y="0"/>
                </a:cubicBezTo>
                <a:close/>
              </a:path>
            </a:pathLst>
          </a:custGeom>
          <a:solidFill>
            <a:srgbClr val="0070C0"/>
          </a:solidFill>
          <a:ln w="6350">
            <a:noFill/>
            <a:round/>
            <a:headEnd/>
            <a:tailEnd/>
          </a:ln>
        </p:spPr>
        <p:txBody>
          <a:bodyPr vert="horz" wrap="square" lIns="68580" tIns="34290" rIns="68580" bIns="34290" numCol="1" anchor="ctr" anchorCtr="0" compatLnSpc="1">
            <a:prstTxWarp prst="textNoShape">
              <a:avLst/>
            </a:prstTxWarp>
            <a:noAutofit/>
          </a:bodyPr>
          <a:lstStyle/>
          <a:p>
            <a:pPr algn="ctr"/>
            <a:r>
              <a:rPr lang="fr-FR" sz="1050" b="1" dirty="0" err="1">
                <a:solidFill>
                  <a:schemeClr val="bg1"/>
                </a:solidFill>
              </a:rPr>
              <a:t>My</a:t>
            </a:r>
            <a:r>
              <a:rPr lang="fr-FR" sz="1050" b="1" dirty="0">
                <a:solidFill>
                  <a:schemeClr val="bg1"/>
                </a:solidFill>
              </a:rPr>
              <a:t> </a:t>
            </a:r>
            <a:r>
              <a:rPr lang="fr-FR" sz="1050" b="1" dirty="0" err="1">
                <a:solidFill>
                  <a:schemeClr val="bg1"/>
                </a:solidFill>
              </a:rPr>
              <a:t>GPTs</a:t>
            </a:r>
            <a:endParaRPr lang="fr-FR" sz="1050" b="1" dirty="0">
              <a:solidFill>
                <a:schemeClr val="bg1"/>
              </a:solidFill>
            </a:endParaRPr>
          </a:p>
        </p:txBody>
      </p:sp>
    </p:spTree>
    <p:extLst>
      <p:ext uri="{BB962C8B-B14F-4D97-AF65-F5344CB8AC3E}">
        <p14:creationId xmlns:p14="http://schemas.microsoft.com/office/powerpoint/2010/main" val="39021877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40"/>
        <p:cNvGrpSpPr/>
        <p:nvPr/>
      </p:nvGrpSpPr>
      <p:grpSpPr>
        <a:xfrm>
          <a:off x="0" y="0"/>
          <a:ext cx="0" cy="0"/>
          <a:chOff x="0" y="0"/>
          <a:chExt cx="0" cy="0"/>
        </a:xfrm>
      </p:grpSpPr>
      <p:sp>
        <p:nvSpPr>
          <p:cNvPr id="441" name="Google Shape;441;p7"/>
          <p:cNvSpPr/>
          <p:nvPr/>
        </p:nvSpPr>
        <p:spPr>
          <a:xfrm rot="-5400000">
            <a:off x="5837850" y="-826274"/>
            <a:ext cx="1908900" cy="4703175"/>
          </a:xfrm>
          <a:prstGeom prst="round2SameRect">
            <a:avLst>
              <a:gd name="adj1" fmla="val 9493"/>
              <a:gd name="adj2" fmla="val 0"/>
            </a:avLst>
          </a:prstGeom>
          <a:solidFill>
            <a:srgbClr val="50DC93">
              <a:alpha val="6960"/>
            </a:srgbClr>
          </a:solidFill>
          <a:ln>
            <a:noFill/>
          </a:ln>
        </p:spPr>
        <p:txBody>
          <a:bodyPr spcFirstLastPara="1" wrap="square" lIns="68569" tIns="68569" rIns="68569" bIns="68569" anchor="ctr" anchorCtr="0">
            <a:noAutofit/>
          </a:bodyPr>
          <a:lstStyle/>
          <a:p>
            <a:pPr algn="ctr"/>
            <a:endParaRPr sz="1050">
              <a:latin typeface="Calibri"/>
              <a:ea typeface="Calibri"/>
              <a:cs typeface="Calibri"/>
              <a:sym typeface="Calibri"/>
            </a:endParaRPr>
          </a:p>
        </p:txBody>
      </p:sp>
      <p:sp>
        <p:nvSpPr>
          <p:cNvPr id="447" name="Google Shape;447;p7"/>
          <p:cNvSpPr txBox="1">
            <a:spLocks noGrp="1"/>
          </p:cNvSpPr>
          <p:nvPr>
            <p:ph type="title"/>
          </p:nvPr>
        </p:nvSpPr>
        <p:spPr>
          <a:xfrm>
            <a:off x="694631" y="1499681"/>
            <a:ext cx="3789225" cy="2155725"/>
          </a:xfrm>
          <a:prstGeom prst="rect">
            <a:avLst/>
          </a:prstGeom>
          <a:noFill/>
          <a:ln>
            <a:noFill/>
          </a:ln>
        </p:spPr>
        <p:txBody>
          <a:bodyPr spcFirstLastPara="1" wrap="square" lIns="0" tIns="0" rIns="0" bIns="0" anchor="t" anchorCtr="0">
            <a:noAutofit/>
          </a:bodyPr>
          <a:lstStyle/>
          <a:p>
            <a:pPr>
              <a:lnSpc>
                <a:spcPct val="100000"/>
              </a:lnSpc>
            </a:pPr>
            <a:r>
              <a:rPr lang="en-GB" sz="2700" dirty="0">
                <a:solidFill>
                  <a:schemeClr val="tx1">
                    <a:lumMod val="95000"/>
                    <a:lumOff val="5000"/>
                  </a:schemeClr>
                </a:solidFill>
                <a:latin typeface="Inter"/>
                <a:ea typeface="Inter"/>
                <a:cs typeface="Inter"/>
                <a:sym typeface="Inter"/>
              </a:rPr>
              <a:t>How does AI acquire knowledge?</a:t>
            </a:r>
            <a:endParaRPr lang="en-GB" sz="2700" b="1" dirty="0">
              <a:solidFill>
                <a:schemeClr val="tx1">
                  <a:lumMod val="95000"/>
                  <a:lumOff val="5000"/>
                </a:schemeClr>
              </a:solidFill>
              <a:latin typeface="Inter"/>
              <a:ea typeface="Inter"/>
              <a:cs typeface="Inter"/>
              <a:sym typeface="Inter"/>
            </a:endParaRPr>
          </a:p>
          <a:p>
            <a:pPr>
              <a:buSzPts val="1100"/>
            </a:pPr>
            <a:br>
              <a:rPr lang="en-GB" sz="1350" b="1" dirty="0">
                <a:solidFill>
                  <a:srgbClr val="0C1E24"/>
                </a:solidFill>
                <a:latin typeface="Inter"/>
                <a:ea typeface="Inter"/>
                <a:cs typeface="Inter"/>
                <a:sym typeface="Inter"/>
              </a:rPr>
            </a:br>
            <a:br>
              <a:rPr lang="en-GB" sz="1350" b="1" dirty="0">
                <a:solidFill>
                  <a:srgbClr val="0C1E24"/>
                </a:solidFill>
                <a:latin typeface="Inter"/>
                <a:ea typeface="Inter"/>
                <a:cs typeface="Inter"/>
                <a:sym typeface="Inter"/>
              </a:rPr>
            </a:br>
            <a:r>
              <a:rPr lang="en-GB" sz="2700" dirty="0">
                <a:solidFill>
                  <a:srgbClr val="50DC93"/>
                </a:solidFill>
                <a:latin typeface="Inter ExtraBold"/>
                <a:ea typeface="Inter ExtraBold"/>
                <a:cs typeface="Inter ExtraBold"/>
                <a:sym typeface="Inter ExtraBold"/>
              </a:rPr>
              <a:t>Exercise</a:t>
            </a:r>
          </a:p>
          <a:p>
            <a:pPr>
              <a:buSzPts val="1100"/>
            </a:pPr>
            <a:endParaRPr lang="en-GB" sz="2700" dirty="0">
              <a:solidFill>
                <a:srgbClr val="50DC93"/>
              </a:solidFill>
              <a:latin typeface="Inter ExtraBold"/>
              <a:ea typeface="Inter ExtraBold"/>
              <a:cs typeface="Inter ExtraBold"/>
              <a:sym typeface="Inter ExtraBold"/>
            </a:endParaRPr>
          </a:p>
        </p:txBody>
      </p:sp>
      <p:sp>
        <p:nvSpPr>
          <p:cNvPr id="448" name="Google Shape;448;p7"/>
          <p:cNvSpPr/>
          <p:nvPr/>
        </p:nvSpPr>
        <p:spPr>
          <a:xfrm rot="-5400000">
            <a:off x="6113700" y="1020056"/>
            <a:ext cx="1357200" cy="4703175"/>
          </a:xfrm>
          <a:prstGeom prst="round2SameRect">
            <a:avLst>
              <a:gd name="adj1" fmla="val 6016"/>
              <a:gd name="adj2" fmla="val 0"/>
            </a:avLst>
          </a:prstGeom>
          <a:solidFill>
            <a:srgbClr val="50DC93">
              <a:alpha val="6960"/>
            </a:srgbClr>
          </a:solidFill>
          <a:ln>
            <a:noFill/>
          </a:ln>
        </p:spPr>
        <p:txBody>
          <a:bodyPr spcFirstLastPara="1" wrap="square" lIns="68569" tIns="68569" rIns="68569" bIns="68569" anchor="ctr" anchorCtr="0">
            <a:noAutofit/>
          </a:bodyPr>
          <a:lstStyle/>
          <a:p>
            <a:pPr algn="ctr"/>
            <a:endParaRPr sz="1050">
              <a:latin typeface="Calibri"/>
              <a:ea typeface="Calibri"/>
              <a:cs typeface="Calibri"/>
              <a:sym typeface="Calibri"/>
            </a:endParaRPr>
          </a:p>
        </p:txBody>
      </p:sp>
      <p:sp>
        <p:nvSpPr>
          <p:cNvPr id="449" name="Google Shape;449;p7"/>
          <p:cNvSpPr txBox="1"/>
          <p:nvPr/>
        </p:nvSpPr>
        <p:spPr>
          <a:xfrm>
            <a:off x="4698150" y="819150"/>
            <a:ext cx="4083975" cy="1412325"/>
          </a:xfrm>
          <a:prstGeom prst="rect">
            <a:avLst/>
          </a:prstGeom>
          <a:noFill/>
          <a:ln>
            <a:noFill/>
          </a:ln>
        </p:spPr>
        <p:txBody>
          <a:bodyPr spcFirstLastPara="1" wrap="square" lIns="0" tIns="0" rIns="0" bIns="0" anchor="ctr" anchorCtr="0">
            <a:noAutofit/>
          </a:bodyPr>
          <a:lstStyle/>
          <a:p>
            <a:pPr>
              <a:buSzPts val="1100"/>
            </a:pPr>
            <a:r>
              <a:rPr lang="en-US" sz="1125" b="1" dirty="0">
                <a:solidFill>
                  <a:srgbClr val="036A6E"/>
                </a:solidFill>
                <a:latin typeface="Inter"/>
                <a:ea typeface="Inter"/>
                <a:cs typeface="Inter"/>
                <a:sym typeface="Inter"/>
              </a:rPr>
              <a:t>“The FRIENDSHIPGROOVE village n3 is painted ….“</a:t>
            </a:r>
            <a:endParaRPr lang="en-US" sz="900" b="1" dirty="0">
              <a:solidFill>
                <a:srgbClr val="036A6E"/>
              </a:solidFill>
              <a:latin typeface="Inter"/>
              <a:ea typeface="Inter"/>
              <a:cs typeface="Inter"/>
              <a:sym typeface="Inter"/>
            </a:endParaRPr>
          </a:p>
          <a:p>
            <a:pPr>
              <a:buSzPts val="1100"/>
            </a:pPr>
            <a:endParaRPr lang="en-US" sz="900" b="1" dirty="0">
              <a:solidFill>
                <a:srgbClr val="036A6E"/>
              </a:solidFill>
              <a:latin typeface="Inter"/>
              <a:ea typeface="Inter"/>
              <a:cs typeface="Inter"/>
              <a:sym typeface="Inter"/>
            </a:endParaRPr>
          </a:p>
          <a:p>
            <a:pPr>
              <a:buSzPts val="1100"/>
            </a:pPr>
            <a:r>
              <a:rPr lang="en-US" sz="900" dirty="0">
                <a:solidFill>
                  <a:srgbClr val="1F2D3D"/>
                </a:solidFill>
                <a:latin typeface="Inter"/>
                <a:ea typeface="Inter"/>
                <a:cs typeface="Inter"/>
                <a:sym typeface="Inter"/>
              </a:rPr>
              <a:t>?</a:t>
            </a:r>
          </a:p>
        </p:txBody>
      </p:sp>
      <p:sp>
        <p:nvSpPr>
          <p:cNvPr id="450" name="Google Shape;450;p7"/>
          <p:cNvSpPr txBox="1"/>
          <p:nvPr/>
        </p:nvSpPr>
        <p:spPr>
          <a:xfrm>
            <a:off x="4698150" y="2824613"/>
            <a:ext cx="4083975" cy="1082025"/>
          </a:xfrm>
          <a:prstGeom prst="rect">
            <a:avLst/>
          </a:prstGeom>
          <a:noFill/>
          <a:ln>
            <a:noFill/>
          </a:ln>
        </p:spPr>
        <p:txBody>
          <a:bodyPr spcFirstLastPara="1" wrap="square" lIns="0" tIns="0" rIns="0" bIns="0" anchor="ctr" anchorCtr="0">
            <a:noAutofit/>
          </a:bodyPr>
          <a:lstStyle/>
          <a:p>
            <a:pPr>
              <a:buSzPts val="1100"/>
            </a:pPr>
            <a:r>
              <a:rPr lang="en-US" sz="900" dirty="0">
                <a:solidFill>
                  <a:srgbClr val="1F2D3D"/>
                </a:solidFill>
                <a:latin typeface="Inter"/>
                <a:ea typeface="Inter"/>
                <a:cs typeface="Inter"/>
                <a:sym typeface="Inter"/>
              </a:rPr>
              <a:t>Come and meet the new FRIENDSHIPGROOVE real estate development</a:t>
            </a:r>
          </a:p>
          <a:p>
            <a:pPr>
              <a:buSzPts val="1100"/>
            </a:pPr>
            <a:r>
              <a:rPr lang="en-US" sz="900" dirty="0">
                <a:solidFill>
                  <a:srgbClr val="1F2D3D"/>
                </a:solidFill>
                <a:latin typeface="Inter"/>
                <a:ea typeface="Inter"/>
                <a:cs typeface="Inter"/>
                <a:sym typeface="Inter"/>
              </a:rPr>
              <a:t>FRIENDSHIPGROOVE, your typical </a:t>
            </a:r>
            <a:r>
              <a:rPr lang="en-US" sz="900" dirty="0" err="1">
                <a:solidFill>
                  <a:srgbClr val="1F2D3D"/>
                </a:solidFill>
                <a:latin typeface="Inter"/>
                <a:ea typeface="Inter"/>
                <a:cs typeface="Inter"/>
                <a:sym typeface="Inter"/>
              </a:rPr>
              <a:t>Alentejo’s</a:t>
            </a:r>
            <a:r>
              <a:rPr lang="en-US" sz="900" dirty="0">
                <a:solidFill>
                  <a:srgbClr val="1F2D3D"/>
                </a:solidFill>
                <a:latin typeface="Inter"/>
                <a:ea typeface="Inter"/>
                <a:cs typeface="Inter"/>
                <a:sym typeface="Inter"/>
              </a:rPr>
              <a:t> house, by the sea</a:t>
            </a:r>
          </a:p>
          <a:p>
            <a:pPr>
              <a:buSzPts val="1100"/>
            </a:pPr>
            <a:r>
              <a:rPr lang="en-US" sz="900" dirty="0">
                <a:solidFill>
                  <a:srgbClr val="1F2D3D"/>
                </a:solidFill>
                <a:latin typeface="Inter"/>
                <a:ea typeface="Inter"/>
                <a:cs typeface="Inter"/>
                <a:sym typeface="Inter"/>
              </a:rPr>
              <a:t>... since the 1950’s, houses in </a:t>
            </a:r>
            <a:r>
              <a:rPr lang="en-US" sz="900" dirty="0" err="1">
                <a:solidFill>
                  <a:srgbClr val="1F2D3D"/>
                </a:solidFill>
                <a:latin typeface="Inter"/>
                <a:ea typeface="Inter"/>
                <a:cs typeface="Inter"/>
                <a:sym typeface="Inter"/>
              </a:rPr>
              <a:t>Alentejo</a:t>
            </a:r>
            <a:r>
              <a:rPr lang="en-US" sz="900" dirty="0">
                <a:solidFill>
                  <a:srgbClr val="1F2D3D"/>
                </a:solidFill>
                <a:latin typeface="Inter"/>
                <a:ea typeface="Inter"/>
                <a:cs typeface="Inter"/>
                <a:sym typeface="Inter"/>
              </a:rPr>
              <a:t> are White.</a:t>
            </a:r>
          </a:p>
          <a:p>
            <a:pPr>
              <a:buSzPts val="1100"/>
            </a:pPr>
            <a:endParaRPr lang="en-US" sz="900" dirty="0">
              <a:solidFill>
                <a:srgbClr val="1F2D3D"/>
              </a:solidFill>
              <a:latin typeface="Inter"/>
              <a:ea typeface="Inter"/>
              <a:cs typeface="Inter"/>
              <a:sym typeface="Inter"/>
            </a:endParaRPr>
          </a:p>
          <a:p>
            <a:pPr>
              <a:buSzPts val="1100"/>
            </a:pPr>
            <a:r>
              <a:rPr lang="en-US" sz="1125" b="1" dirty="0">
                <a:solidFill>
                  <a:srgbClr val="036A6E"/>
                </a:solidFill>
                <a:latin typeface="Inter"/>
                <a:ea typeface="Inter"/>
                <a:cs typeface="Inter"/>
                <a:sym typeface="Inter"/>
              </a:rPr>
              <a:t>“The FRIENDSHIPGROOVE village n3 is painted ….“</a:t>
            </a:r>
          </a:p>
          <a:p>
            <a:pPr>
              <a:buSzPts val="1100"/>
            </a:pPr>
            <a:endParaRPr lang="en-US" sz="900" dirty="0">
              <a:solidFill>
                <a:srgbClr val="1F2D3D"/>
              </a:solidFill>
              <a:latin typeface="Inter"/>
              <a:ea typeface="Inter"/>
              <a:cs typeface="Inter"/>
              <a:sym typeface="Inter"/>
            </a:endParaRPr>
          </a:p>
        </p:txBody>
      </p:sp>
    </p:spTree>
    <p:extLst>
      <p:ext uri="{BB962C8B-B14F-4D97-AF65-F5344CB8AC3E}">
        <p14:creationId xmlns:p14="http://schemas.microsoft.com/office/powerpoint/2010/main" val="375068819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40">
          <a:extLst>
            <a:ext uri="{FF2B5EF4-FFF2-40B4-BE49-F238E27FC236}">
              <a16:creationId xmlns:a16="http://schemas.microsoft.com/office/drawing/2014/main" id="{EC6E2C99-0883-CF11-3DC3-A50A1219A553}"/>
            </a:ext>
          </a:extLst>
        </p:cNvPr>
        <p:cNvGrpSpPr/>
        <p:nvPr/>
      </p:nvGrpSpPr>
      <p:grpSpPr>
        <a:xfrm>
          <a:off x="0" y="0"/>
          <a:ext cx="0" cy="0"/>
          <a:chOff x="0" y="0"/>
          <a:chExt cx="0" cy="0"/>
        </a:xfrm>
      </p:grpSpPr>
      <p:sp>
        <p:nvSpPr>
          <p:cNvPr id="447" name="Google Shape;447;p7">
            <a:extLst>
              <a:ext uri="{FF2B5EF4-FFF2-40B4-BE49-F238E27FC236}">
                <a16:creationId xmlns:a16="http://schemas.microsoft.com/office/drawing/2014/main" id="{2C3603B8-8463-FA50-F483-3AD6047D3D3D}"/>
              </a:ext>
            </a:extLst>
          </p:cNvPr>
          <p:cNvSpPr txBox="1">
            <a:spLocks noGrp="1"/>
          </p:cNvSpPr>
          <p:nvPr>
            <p:ph type="title"/>
          </p:nvPr>
        </p:nvSpPr>
        <p:spPr>
          <a:xfrm>
            <a:off x="753534" y="414735"/>
            <a:ext cx="7660224" cy="921957"/>
          </a:xfrm>
          <a:prstGeom prst="rect">
            <a:avLst/>
          </a:prstGeom>
          <a:noFill/>
          <a:ln>
            <a:noFill/>
          </a:ln>
        </p:spPr>
        <p:txBody>
          <a:bodyPr spcFirstLastPara="1" wrap="square" lIns="0" tIns="0" rIns="0" bIns="0" anchor="t" anchorCtr="0">
            <a:noAutofit/>
          </a:bodyPr>
          <a:lstStyle/>
          <a:p>
            <a:pPr>
              <a:lnSpc>
                <a:spcPct val="100000"/>
              </a:lnSpc>
            </a:pPr>
            <a:r>
              <a:rPr lang="pt-PT" sz="2700" dirty="0" err="1">
                <a:latin typeface="Inter"/>
                <a:ea typeface="Inter"/>
                <a:cs typeface="Inter"/>
                <a:sym typeface="Inter"/>
              </a:rPr>
              <a:t>Other</a:t>
            </a:r>
            <a:r>
              <a:rPr lang="pt-PT" sz="2700" dirty="0">
                <a:latin typeface="Inter"/>
                <a:ea typeface="Inter"/>
                <a:cs typeface="Inter"/>
                <a:sym typeface="Inter"/>
              </a:rPr>
              <a:t> </a:t>
            </a:r>
            <a:r>
              <a:rPr lang="pt-PT" sz="2700" dirty="0" err="1">
                <a:latin typeface="Inter"/>
                <a:ea typeface="Inter"/>
                <a:cs typeface="Inter"/>
                <a:sym typeface="Inter"/>
              </a:rPr>
              <a:t>products</a:t>
            </a:r>
            <a:endParaRPr sz="1400" dirty="0">
              <a:latin typeface="Inter ExtraBold"/>
              <a:ea typeface="Inter ExtraBold"/>
              <a:cs typeface="Inter ExtraBold"/>
              <a:sym typeface="Inter ExtraBold"/>
            </a:endParaRPr>
          </a:p>
          <a:p>
            <a:pPr>
              <a:buSzPts val="1100"/>
            </a:pPr>
            <a:endParaRPr sz="2700" dirty="0">
              <a:latin typeface="Inter ExtraBold"/>
              <a:ea typeface="Inter ExtraBold"/>
              <a:cs typeface="Inter ExtraBold"/>
              <a:sym typeface="Inter ExtraBold"/>
            </a:endParaRPr>
          </a:p>
        </p:txBody>
      </p:sp>
      <p:pic>
        <p:nvPicPr>
          <p:cNvPr id="6146" name="Picture 2">
            <a:extLst>
              <a:ext uri="{FF2B5EF4-FFF2-40B4-BE49-F238E27FC236}">
                <a16:creationId xmlns:a16="http://schemas.microsoft.com/office/drawing/2014/main" id="{705696A2-ED77-7F3D-B771-3355B7B85A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534" y="1191682"/>
            <a:ext cx="3050141" cy="654051"/>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a:extLst>
              <a:ext uri="{FF2B5EF4-FFF2-40B4-BE49-F238E27FC236}">
                <a16:creationId xmlns:a16="http://schemas.microsoft.com/office/drawing/2014/main" id="{6E86FCC2-D34E-CF3B-1E96-C6874813E35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3534" y="1926596"/>
            <a:ext cx="3022599" cy="1119306"/>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Mistral ai logo developer artificial intelligence Vector Image">
            <a:extLst>
              <a:ext uri="{FF2B5EF4-FFF2-40B4-BE49-F238E27FC236}">
                <a16:creationId xmlns:a16="http://schemas.microsoft.com/office/drawing/2014/main" id="{10BC3578-42FE-0D8A-BEB0-6647748EAAE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20138"/>
          <a:stretch/>
        </p:blipFill>
        <p:spPr bwMode="auto">
          <a:xfrm>
            <a:off x="753534" y="3441642"/>
            <a:ext cx="3115680" cy="1020349"/>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groq-ai-toolkit/README.md at main · RMNCLDYO/groq-ai-toolkit · GitHub">
            <a:extLst>
              <a:ext uri="{FF2B5EF4-FFF2-40B4-BE49-F238E27FC236}">
                <a16:creationId xmlns:a16="http://schemas.microsoft.com/office/drawing/2014/main" id="{A72694CD-BA3E-E0DD-0C4E-E6D17FC3F69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46058" y="569552"/>
            <a:ext cx="3490409" cy="1276181"/>
          </a:xfrm>
          <a:prstGeom prst="rect">
            <a:avLst/>
          </a:prstGeom>
          <a:noFill/>
          <a:extLst>
            <a:ext uri="{909E8E84-426E-40DD-AFC4-6F175D3DCCD1}">
              <a14:hiddenFill xmlns:a14="http://schemas.microsoft.com/office/drawing/2010/main">
                <a:solidFill>
                  <a:srgbClr val="FFFFFF"/>
                </a:solidFill>
              </a14:hiddenFill>
            </a:ext>
          </a:extLst>
        </p:spPr>
      </p:pic>
      <p:pic>
        <p:nvPicPr>
          <p:cNvPr id="6154" name="Picture 10">
            <a:extLst>
              <a:ext uri="{FF2B5EF4-FFF2-40B4-BE49-F238E27FC236}">
                <a16:creationId xmlns:a16="http://schemas.microsoft.com/office/drawing/2014/main" id="{11A5C3E1-54D4-5A27-D995-447F4F495D8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46058" y="2136689"/>
            <a:ext cx="3607046" cy="870121"/>
          </a:xfrm>
          <a:prstGeom prst="rect">
            <a:avLst/>
          </a:prstGeom>
          <a:noFill/>
          <a:extLst>
            <a:ext uri="{909E8E84-426E-40DD-AFC4-6F175D3DCCD1}">
              <a14:hiddenFill xmlns:a14="http://schemas.microsoft.com/office/drawing/2010/main">
                <a:solidFill>
                  <a:srgbClr val="FFFFFF"/>
                </a:solidFill>
              </a14:hiddenFill>
            </a:ext>
          </a:extLst>
        </p:spPr>
      </p:pic>
      <p:pic>
        <p:nvPicPr>
          <p:cNvPr id="6156" name="Picture 12" descr="Copilot Logo - PNG and Vector - Logo Download">
            <a:extLst>
              <a:ext uri="{FF2B5EF4-FFF2-40B4-BE49-F238E27FC236}">
                <a16:creationId xmlns:a16="http://schemas.microsoft.com/office/drawing/2014/main" id="{DAC608AF-5187-DE36-5702-0A85FB5580E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387948" y="3441642"/>
            <a:ext cx="4123266" cy="10058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51874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40"/>
        <p:cNvGrpSpPr/>
        <p:nvPr/>
      </p:nvGrpSpPr>
      <p:grpSpPr>
        <a:xfrm>
          <a:off x="0" y="0"/>
          <a:ext cx="0" cy="0"/>
          <a:chOff x="0" y="0"/>
          <a:chExt cx="0" cy="0"/>
        </a:xfrm>
      </p:grpSpPr>
      <p:sp>
        <p:nvSpPr>
          <p:cNvPr id="441" name="Google Shape;441;p7"/>
          <p:cNvSpPr/>
          <p:nvPr/>
        </p:nvSpPr>
        <p:spPr>
          <a:xfrm rot="-5400000">
            <a:off x="5837850" y="-826274"/>
            <a:ext cx="1908900" cy="4703175"/>
          </a:xfrm>
          <a:prstGeom prst="round2SameRect">
            <a:avLst>
              <a:gd name="adj1" fmla="val 9493"/>
              <a:gd name="adj2" fmla="val 0"/>
            </a:avLst>
          </a:prstGeom>
          <a:solidFill>
            <a:srgbClr val="50DC93">
              <a:alpha val="6960"/>
            </a:srgbClr>
          </a:solidFill>
          <a:ln>
            <a:noFill/>
          </a:ln>
        </p:spPr>
        <p:txBody>
          <a:bodyPr spcFirstLastPara="1" wrap="square" lIns="68569" tIns="68569" rIns="68569" bIns="68569" anchor="ctr" anchorCtr="0">
            <a:noAutofit/>
          </a:bodyPr>
          <a:lstStyle/>
          <a:p>
            <a:pPr algn="ctr"/>
            <a:endParaRPr sz="1050">
              <a:latin typeface="Calibri"/>
              <a:ea typeface="Calibri"/>
              <a:cs typeface="Calibri"/>
              <a:sym typeface="Calibri"/>
            </a:endParaRPr>
          </a:p>
        </p:txBody>
      </p:sp>
      <p:sp>
        <p:nvSpPr>
          <p:cNvPr id="447" name="Google Shape;447;p7"/>
          <p:cNvSpPr txBox="1">
            <a:spLocks noGrp="1"/>
          </p:cNvSpPr>
          <p:nvPr>
            <p:ph type="title"/>
          </p:nvPr>
        </p:nvSpPr>
        <p:spPr>
          <a:xfrm>
            <a:off x="694631" y="1499681"/>
            <a:ext cx="3789225" cy="2155725"/>
          </a:xfrm>
          <a:prstGeom prst="rect">
            <a:avLst/>
          </a:prstGeom>
          <a:noFill/>
          <a:ln>
            <a:noFill/>
          </a:ln>
        </p:spPr>
        <p:txBody>
          <a:bodyPr spcFirstLastPara="1" wrap="square" lIns="0" tIns="0" rIns="0" bIns="0" anchor="t" anchorCtr="0">
            <a:noAutofit/>
          </a:bodyPr>
          <a:lstStyle/>
          <a:p>
            <a:pPr>
              <a:lnSpc>
                <a:spcPct val="100000"/>
              </a:lnSpc>
            </a:pPr>
            <a:r>
              <a:rPr lang="en-GB" sz="2700" dirty="0">
                <a:solidFill>
                  <a:schemeClr val="tx1">
                    <a:lumMod val="95000"/>
                    <a:lumOff val="5000"/>
                  </a:schemeClr>
                </a:solidFill>
                <a:latin typeface="Inter"/>
                <a:ea typeface="Inter"/>
                <a:cs typeface="Inter"/>
                <a:sym typeface="Inter"/>
              </a:rPr>
              <a:t>How does AI acquire knowledge?</a:t>
            </a:r>
            <a:endParaRPr lang="en-GB" sz="2700" b="1" dirty="0">
              <a:solidFill>
                <a:schemeClr val="tx1">
                  <a:lumMod val="95000"/>
                  <a:lumOff val="5000"/>
                </a:schemeClr>
              </a:solidFill>
              <a:latin typeface="Inter"/>
              <a:ea typeface="Inter"/>
              <a:cs typeface="Inter"/>
              <a:sym typeface="Inter"/>
            </a:endParaRPr>
          </a:p>
          <a:p>
            <a:pPr>
              <a:buSzPts val="1100"/>
            </a:pPr>
            <a:br>
              <a:rPr lang="en-GB" sz="1350" b="1" dirty="0">
                <a:solidFill>
                  <a:srgbClr val="0C1E24"/>
                </a:solidFill>
                <a:latin typeface="Inter"/>
                <a:ea typeface="Inter"/>
                <a:cs typeface="Inter"/>
                <a:sym typeface="Inter"/>
              </a:rPr>
            </a:br>
            <a:br>
              <a:rPr lang="en-GB" sz="1350" b="1" dirty="0">
                <a:solidFill>
                  <a:srgbClr val="0C1E24"/>
                </a:solidFill>
                <a:latin typeface="Inter"/>
                <a:ea typeface="Inter"/>
                <a:cs typeface="Inter"/>
                <a:sym typeface="Inter"/>
              </a:rPr>
            </a:br>
            <a:r>
              <a:rPr lang="en-GB" sz="2700" dirty="0">
                <a:solidFill>
                  <a:srgbClr val="50DC93"/>
                </a:solidFill>
                <a:latin typeface="Inter ExtraBold"/>
                <a:ea typeface="Inter ExtraBold"/>
                <a:cs typeface="Inter ExtraBold"/>
                <a:sym typeface="Inter ExtraBold"/>
              </a:rPr>
              <a:t>Exercise</a:t>
            </a:r>
          </a:p>
          <a:p>
            <a:pPr>
              <a:buSzPts val="1100"/>
            </a:pPr>
            <a:endParaRPr lang="en-GB" sz="2700" dirty="0">
              <a:solidFill>
                <a:srgbClr val="50DC93"/>
              </a:solidFill>
              <a:latin typeface="Inter ExtraBold"/>
              <a:ea typeface="Inter ExtraBold"/>
              <a:cs typeface="Inter ExtraBold"/>
              <a:sym typeface="Inter ExtraBold"/>
            </a:endParaRPr>
          </a:p>
        </p:txBody>
      </p:sp>
      <p:sp>
        <p:nvSpPr>
          <p:cNvPr id="448" name="Google Shape;448;p7"/>
          <p:cNvSpPr/>
          <p:nvPr/>
        </p:nvSpPr>
        <p:spPr>
          <a:xfrm rot="-5400000">
            <a:off x="6113700" y="1020056"/>
            <a:ext cx="1357200" cy="4703175"/>
          </a:xfrm>
          <a:prstGeom prst="round2SameRect">
            <a:avLst>
              <a:gd name="adj1" fmla="val 6016"/>
              <a:gd name="adj2" fmla="val 0"/>
            </a:avLst>
          </a:prstGeom>
          <a:solidFill>
            <a:srgbClr val="50DC93">
              <a:alpha val="6960"/>
            </a:srgbClr>
          </a:solidFill>
          <a:ln>
            <a:noFill/>
          </a:ln>
        </p:spPr>
        <p:txBody>
          <a:bodyPr spcFirstLastPara="1" wrap="square" lIns="68569" tIns="68569" rIns="68569" bIns="68569" anchor="ctr" anchorCtr="0">
            <a:noAutofit/>
          </a:bodyPr>
          <a:lstStyle/>
          <a:p>
            <a:pPr algn="ctr"/>
            <a:endParaRPr sz="1050">
              <a:latin typeface="Calibri"/>
              <a:ea typeface="Calibri"/>
              <a:cs typeface="Calibri"/>
              <a:sym typeface="Calibri"/>
            </a:endParaRPr>
          </a:p>
        </p:txBody>
      </p:sp>
      <p:sp>
        <p:nvSpPr>
          <p:cNvPr id="449" name="Google Shape;449;p7"/>
          <p:cNvSpPr txBox="1"/>
          <p:nvPr/>
        </p:nvSpPr>
        <p:spPr>
          <a:xfrm>
            <a:off x="4698150" y="819150"/>
            <a:ext cx="4083975" cy="1412325"/>
          </a:xfrm>
          <a:prstGeom prst="rect">
            <a:avLst/>
          </a:prstGeom>
          <a:noFill/>
          <a:ln>
            <a:noFill/>
          </a:ln>
        </p:spPr>
        <p:txBody>
          <a:bodyPr spcFirstLastPara="1" wrap="square" lIns="0" tIns="0" rIns="0" bIns="0" anchor="ctr" anchorCtr="0">
            <a:noAutofit/>
          </a:bodyPr>
          <a:lstStyle/>
          <a:p>
            <a:pPr>
              <a:buSzPts val="1100"/>
            </a:pPr>
            <a:r>
              <a:rPr lang="en-US" sz="1125" b="1" dirty="0">
                <a:solidFill>
                  <a:srgbClr val="036A6E"/>
                </a:solidFill>
                <a:latin typeface="Inter"/>
                <a:ea typeface="Inter"/>
                <a:cs typeface="Inter"/>
                <a:sym typeface="Inter"/>
              </a:rPr>
              <a:t>“The FRIENDSHIPGROOVE village n3 is painted ….“</a:t>
            </a:r>
            <a:endParaRPr lang="en-US" sz="900" b="1" dirty="0">
              <a:solidFill>
                <a:srgbClr val="036A6E"/>
              </a:solidFill>
              <a:latin typeface="Inter"/>
              <a:ea typeface="Inter"/>
              <a:cs typeface="Inter"/>
              <a:sym typeface="Inter"/>
            </a:endParaRPr>
          </a:p>
          <a:p>
            <a:pPr>
              <a:buSzPts val="1100"/>
            </a:pPr>
            <a:endParaRPr lang="en-US" sz="900" b="1" dirty="0">
              <a:solidFill>
                <a:srgbClr val="036A6E"/>
              </a:solidFill>
              <a:latin typeface="Inter"/>
              <a:ea typeface="Inter"/>
              <a:cs typeface="Inter"/>
              <a:sym typeface="Inter"/>
            </a:endParaRPr>
          </a:p>
          <a:p>
            <a:pPr>
              <a:buSzPts val="1100"/>
            </a:pPr>
            <a:r>
              <a:rPr lang="en-US" sz="900" dirty="0">
                <a:solidFill>
                  <a:srgbClr val="1F2D3D"/>
                </a:solidFill>
                <a:latin typeface="Inter"/>
                <a:ea typeface="Inter"/>
                <a:cs typeface="Inter"/>
                <a:sym typeface="Inter"/>
              </a:rPr>
              <a:t>?</a:t>
            </a:r>
          </a:p>
        </p:txBody>
      </p:sp>
      <p:sp>
        <p:nvSpPr>
          <p:cNvPr id="450" name="Google Shape;450;p7"/>
          <p:cNvSpPr txBox="1"/>
          <p:nvPr/>
        </p:nvSpPr>
        <p:spPr>
          <a:xfrm>
            <a:off x="4698150" y="2824613"/>
            <a:ext cx="4083975" cy="1225632"/>
          </a:xfrm>
          <a:prstGeom prst="rect">
            <a:avLst/>
          </a:prstGeom>
          <a:noFill/>
          <a:ln>
            <a:noFill/>
          </a:ln>
        </p:spPr>
        <p:txBody>
          <a:bodyPr spcFirstLastPara="1" wrap="square" lIns="0" tIns="0" rIns="0" bIns="0" anchor="ctr" anchorCtr="0">
            <a:noAutofit/>
          </a:bodyPr>
          <a:lstStyle/>
          <a:p>
            <a:pPr>
              <a:buSzPts val="1100"/>
            </a:pPr>
            <a:r>
              <a:rPr lang="en-US" sz="900" dirty="0">
                <a:solidFill>
                  <a:srgbClr val="1F2D3D"/>
                </a:solidFill>
                <a:latin typeface="Inter"/>
                <a:ea typeface="Inter"/>
                <a:cs typeface="Inter"/>
                <a:sym typeface="Inter"/>
              </a:rPr>
              <a:t>Come and meet the new FRIENDSHIPGROOVE real estate development</a:t>
            </a:r>
          </a:p>
          <a:p>
            <a:pPr>
              <a:buSzPts val="1100"/>
            </a:pPr>
            <a:r>
              <a:rPr lang="en-US" sz="900" dirty="0">
                <a:solidFill>
                  <a:srgbClr val="1F2D3D"/>
                </a:solidFill>
                <a:latin typeface="Inter"/>
                <a:ea typeface="Inter"/>
                <a:cs typeface="Inter"/>
                <a:sym typeface="Inter"/>
              </a:rPr>
              <a:t>FRIENDSHIPGROOVE, your typical </a:t>
            </a:r>
            <a:r>
              <a:rPr lang="en-US" sz="900" dirty="0" err="1">
                <a:solidFill>
                  <a:srgbClr val="1F2D3D"/>
                </a:solidFill>
                <a:latin typeface="Inter"/>
                <a:ea typeface="Inter"/>
                <a:cs typeface="Inter"/>
                <a:sym typeface="Inter"/>
              </a:rPr>
              <a:t>Alentejo’s</a:t>
            </a:r>
            <a:r>
              <a:rPr lang="en-US" sz="900" dirty="0">
                <a:solidFill>
                  <a:srgbClr val="1F2D3D"/>
                </a:solidFill>
                <a:latin typeface="Inter"/>
                <a:ea typeface="Inter"/>
                <a:cs typeface="Inter"/>
                <a:sym typeface="Inter"/>
              </a:rPr>
              <a:t> house, by the sea</a:t>
            </a:r>
          </a:p>
          <a:p>
            <a:pPr>
              <a:buSzPts val="1100"/>
            </a:pPr>
            <a:r>
              <a:rPr lang="en-US" sz="900" dirty="0">
                <a:solidFill>
                  <a:srgbClr val="1F2D3D"/>
                </a:solidFill>
                <a:latin typeface="Inter"/>
                <a:ea typeface="Inter"/>
                <a:cs typeface="Inter"/>
                <a:sym typeface="Inter"/>
              </a:rPr>
              <a:t>... since the 1950’s, houses in </a:t>
            </a:r>
            <a:r>
              <a:rPr lang="en-US" sz="900" dirty="0" err="1">
                <a:solidFill>
                  <a:srgbClr val="1F2D3D"/>
                </a:solidFill>
                <a:latin typeface="Inter"/>
                <a:ea typeface="Inter"/>
                <a:cs typeface="Inter"/>
                <a:sym typeface="Inter"/>
              </a:rPr>
              <a:t>Alentejo</a:t>
            </a:r>
            <a:r>
              <a:rPr lang="en-US" sz="900" dirty="0">
                <a:solidFill>
                  <a:srgbClr val="1F2D3D"/>
                </a:solidFill>
                <a:latin typeface="Inter"/>
                <a:ea typeface="Inter"/>
                <a:cs typeface="Inter"/>
                <a:sym typeface="Inter"/>
              </a:rPr>
              <a:t> are White.</a:t>
            </a:r>
          </a:p>
          <a:p>
            <a:pPr>
              <a:buSzPts val="1100"/>
            </a:pPr>
            <a:endParaRPr lang="en-US" sz="900" dirty="0">
              <a:solidFill>
                <a:srgbClr val="1F2D3D"/>
              </a:solidFill>
              <a:latin typeface="Inter"/>
              <a:ea typeface="Inter"/>
              <a:cs typeface="Inter"/>
              <a:sym typeface="Inter"/>
            </a:endParaRPr>
          </a:p>
          <a:p>
            <a:pPr>
              <a:buSzPts val="1100"/>
            </a:pPr>
            <a:r>
              <a:rPr lang="en-US" sz="1125" b="1" dirty="0">
                <a:solidFill>
                  <a:srgbClr val="036A6E"/>
                </a:solidFill>
                <a:latin typeface="Inter"/>
                <a:ea typeface="Inter"/>
                <a:cs typeface="Inter"/>
                <a:sym typeface="Inter"/>
              </a:rPr>
              <a:t>“The FRIENDSHIPGROOVE village n3 is painted ….“</a:t>
            </a:r>
          </a:p>
          <a:p>
            <a:pPr>
              <a:buSzPts val="1100"/>
            </a:pPr>
            <a:endParaRPr lang="en-US" sz="900" dirty="0">
              <a:solidFill>
                <a:srgbClr val="1F2D3D"/>
              </a:solidFill>
              <a:latin typeface="Inter"/>
              <a:ea typeface="Inter"/>
              <a:cs typeface="Inter"/>
              <a:sym typeface="Inter"/>
            </a:endParaRPr>
          </a:p>
          <a:p>
            <a:pPr>
              <a:buSzPts val="1100"/>
            </a:pPr>
            <a:r>
              <a:rPr lang="en-US" sz="900" dirty="0">
                <a:solidFill>
                  <a:srgbClr val="1F2D3D"/>
                </a:solidFill>
                <a:latin typeface="Inter"/>
                <a:ea typeface="Inter"/>
                <a:cs typeface="Inter"/>
                <a:sym typeface="Inter"/>
              </a:rPr>
              <a:t>[white, car, Neon Red] -&gt; [P1, P2, P3]</a:t>
            </a:r>
          </a:p>
        </p:txBody>
      </p:sp>
    </p:spTree>
    <p:extLst>
      <p:ext uri="{BB962C8B-B14F-4D97-AF65-F5344CB8AC3E}">
        <p14:creationId xmlns:p14="http://schemas.microsoft.com/office/powerpoint/2010/main" val="36628111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40"/>
        <p:cNvGrpSpPr/>
        <p:nvPr/>
      </p:nvGrpSpPr>
      <p:grpSpPr>
        <a:xfrm>
          <a:off x="0" y="0"/>
          <a:ext cx="0" cy="0"/>
          <a:chOff x="0" y="0"/>
          <a:chExt cx="0" cy="0"/>
        </a:xfrm>
      </p:grpSpPr>
      <p:sp>
        <p:nvSpPr>
          <p:cNvPr id="447" name="Google Shape;447;p7"/>
          <p:cNvSpPr txBox="1">
            <a:spLocks noGrp="1"/>
          </p:cNvSpPr>
          <p:nvPr>
            <p:ph type="title"/>
          </p:nvPr>
        </p:nvSpPr>
        <p:spPr>
          <a:xfrm>
            <a:off x="694631" y="1499681"/>
            <a:ext cx="3789225" cy="2155725"/>
          </a:xfrm>
          <a:prstGeom prst="rect">
            <a:avLst/>
          </a:prstGeom>
          <a:noFill/>
          <a:ln>
            <a:noFill/>
          </a:ln>
        </p:spPr>
        <p:txBody>
          <a:bodyPr spcFirstLastPara="1" wrap="square" lIns="0" tIns="0" rIns="0" bIns="0" anchor="t" anchorCtr="0">
            <a:noAutofit/>
          </a:bodyPr>
          <a:lstStyle/>
          <a:p>
            <a:pPr>
              <a:lnSpc>
                <a:spcPct val="100000"/>
              </a:lnSpc>
            </a:pPr>
            <a:r>
              <a:rPr lang="pt-PT" sz="2700" dirty="0" err="1">
                <a:solidFill>
                  <a:schemeClr val="tx1">
                    <a:lumMod val="95000"/>
                    <a:lumOff val="5000"/>
                  </a:schemeClr>
                </a:solidFill>
                <a:latin typeface="Inter"/>
                <a:ea typeface="Inter"/>
                <a:cs typeface="Inter"/>
                <a:sym typeface="Inter"/>
              </a:rPr>
              <a:t>How</a:t>
            </a:r>
            <a:r>
              <a:rPr lang="pt-PT" sz="2700" dirty="0">
                <a:solidFill>
                  <a:schemeClr val="tx1">
                    <a:lumMod val="95000"/>
                    <a:lumOff val="5000"/>
                  </a:schemeClr>
                </a:solidFill>
                <a:latin typeface="Inter"/>
                <a:ea typeface="Inter"/>
                <a:cs typeface="Inter"/>
                <a:sym typeface="Inter"/>
              </a:rPr>
              <a:t> does AI </a:t>
            </a:r>
            <a:r>
              <a:rPr lang="pt-PT" sz="2700" dirty="0" err="1">
                <a:solidFill>
                  <a:schemeClr val="tx1">
                    <a:lumMod val="95000"/>
                    <a:lumOff val="5000"/>
                  </a:schemeClr>
                </a:solidFill>
                <a:latin typeface="Inter"/>
                <a:ea typeface="Inter"/>
                <a:cs typeface="Inter"/>
                <a:sym typeface="Inter"/>
              </a:rPr>
              <a:t>acquire</a:t>
            </a:r>
            <a:r>
              <a:rPr lang="pt-PT" sz="2700" dirty="0">
                <a:solidFill>
                  <a:schemeClr val="tx1">
                    <a:lumMod val="95000"/>
                    <a:lumOff val="5000"/>
                  </a:schemeClr>
                </a:solidFill>
                <a:latin typeface="Inter"/>
                <a:ea typeface="Inter"/>
                <a:cs typeface="Inter"/>
                <a:sym typeface="Inter"/>
              </a:rPr>
              <a:t> </a:t>
            </a:r>
            <a:r>
              <a:rPr lang="pt-PT" sz="2700" dirty="0" err="1">
                <a:solidFill>
                  <a:schemeClr val="tx1">
                    <a:lumMod val="95000"/>
                    <a:lumOff val="5000"/>
                  </a:schemeClr>
                </a:solidFill>
                <a:latin typeface="Inter"/>
                <a:ea typeface="Inter"/>
                <a:cs typeface="Inter"/>
                <a:sym typeface="Inter"/>
              </a:rPr>
              <a:t>knowledge</a:t>
            </a:r>
            <a:r>
              <a:rPr lang="pt-PT" sz="2700" dirty="0">
                <a:solidFill>
                  <a:schemeClr val="tx1">
                    <a:lumMod val="95000"/>
                    <a:lumOff val="5000"/>
                  </a:schemeClr>
                </a:solidFill>
                <a:latin typeface="Inter"/>
                <a:ea typeface="Inter"/>
                <a:cs typeface="Inter"/>
                <a:sym typeface="Inter"/>
              </a:rPr>
              <a:t>?</a:t>
            </a:r>
            <a:endParaRPr sz="2700" b="1" dirty="0">
              <a:solidFill>
                <a:schemeClr val="tx1">
                  <a:lumMod val="95000"/>
                  <a:lumOff val="5000"/>
                </a:schemeClr>
              </a:solidFill>
              <a:latin typeface="Inter"/>
              <a:ea typeface="Inter"/>
              <a:cs typeface="Inter"/>
              <a:sym typeface="Inter"/>
            </a:endParaRPr>
          </a:p>
          <a:p>
            <a:pPr>
              <a:buSzPts val="1100"/>
            </a:pPr>
            <a:br>
              <a:rPr lang="en-US" sz="1350" b="1" dirty="0">
                <a:solidFill>
                  <a:srgbClr val="0C1E24"/>
                </a:solidFill>
                <a:latin typeface="Inter"/>
                <a:ea typeface="Inter"/>
                <a:cs typeface="Inter"/>
                <a:sym typeface="Inter"/>
              </a:rPr>
            </a:br>
            <a:br>
              <a:rPr lang="en-US" sz="1350" b="1" dirty="0">
                <a:solidFill>
                  <a:srgbClr val="0C1E24"/>
                </a:solidFill>
                <a:latin typeface="Inter"/>
                <a:ea typeface="Inter"/>
                <a:cs typeface="Inter"/>
                <a:sym typeface="Inter"/>
              </a:rPr>
            </a:br>
            <a:r>
              <a:rPr lang="en-US" sz="2700" dirty="0">
                <a:solidFill>
                  <a:srgbClr val="50DC93"/>
                </a:solidFill>
                <a:latin typeface="Inter ExtraBold"/>
                <a:ea typeface="Inter ExtraBold"/>
                <a:cs typeface="Inter ExtraBold"/>
                <a:sym typeface="Inter ExtraBold"/>
              </a:rPr>
              <a:t>Exercise</a:t>
            </a:r>
            <a:endParaRPr sz="2700" dirty="0">
              <a:solidFill>
                <a:srgbClr val="50DC93"/>
              </a:solidFill>
              <a:latin typeface="Inter ExtraBold"/>
              <a:ea typeface="Inter ExtraBold"/>
              <a:cs typeface="Inter ExtraBold"/>
              <a:sym typeface="Inter ExtraBold"/>
            </a:endParaRPr>
          </a:p>
          <a:p>
            <a:pPr>
              <a:buSzPts val="1100"/>
            </a:pPr>
            <a:endParaRPr sz="2700" dirty="0">
              <a:solidFill>
                <a:srgbClr val="50DC93"/>
              </a:solidFill>
              <a:latin typeface="Inter ExtraBold"/>
              <a:ea typeface="Inter ExtraBold"/>
              <a:cs typeface="Inter ExtraBold"/>
              <a:sym typeface="Inter ExtraBold"/>
            </a:endParaRPr>
          </a:p>
        </p:txBody>
      </p:sp>
      <p:sp>
        <p:nvSpPr>
          <p:cNvPr id="448" name="Google Shape;448;p7"/>
          <p:cNvSpPr/>
          <p:nvPr/>
        </p:nvSpPr>
        <p:spPr>
          <a:xfrm rot="-5400000">
            <a:off x="4652033" y="6554"/>
            <a:ext cx="4280760" cy="4703175"/>
          </a:xfrm>
          <a:prstGeom prst="round2SameRect">
            <a:avLst>
              <a:gd name="adj1" fmla="val 6016"/>
              <a:gd name="adj2" fmla="val 0"/>
            </a:avLst>
          </a:prstGeom>
          <a:solidFill>
            <a:srgbClr val="50DC93">
              <a:alpha val="6960"/>
            </a:srgbClr>
          </a:solidFill>
          <a:ln>
            <a:noFill/>
          </a:ln>
        </p:spPr>
        <p:txBody>
          <a:bodyPr spcFirstLastPara="1" wrap="square" lIns="68569" tIns="68569" rIns="68569" bIns="68569" anchor="ctr" anchorCtr="0">
            <a:noAutofit/>
          </a:bodyPr>
          <a:lstStyle/>
          <a:p>
            <a:pPr algn="ctr"/>
            <a:endParaRPr sz="1050">
              <a:latin typeface="Calibri"/>
              <a:ea typeface="Calibri"/>
              <a:cs typeface="Calibri"/>
              <a:sym typeface="Calibri"/>
            </a:endParaRPr>
          </a:p>
        </p:txBody>
      </p:sp>
      <p:sp>
        <p:nvSpPr>
          <p:cNvPr id="450" name="Google Shape;450;p7"/>
          <p:cNvSpPr txBox="1"/>
          <p:nvPr/>
        </p:nvSpPr>
        <p:spPr>
          <a:xfrm>
            <a:off x="4750425" y="2036531"/>
            <a:ext cx="4083975" cy="1082025"/>
          </a:xfrm>
          <a:prstGeom prst="rect">
            <a:avLst/>
          </a:prstGeom>
          <a:noFill/>
          <a:ln>
            <a:noFill/>
          </a:ln>
        </p:spPr>
        <p:txBody>
          <a:bodyPr spcFirstLastPara="1" wrap="square" lIns="0" tIns="0" rIns="0" bIns="0" anchor="ctr" anchorCtr="0">
            <a:noAutofit/>
          </a:bodyPr>
          <a:lstStyle/>
          <a:p>
            <a:pPr>
              <a:buSzPts val="1100"/>
            </a:pPr>
            <a:br>
              <a:rPr lang="en-GB" sz="750" dirty="0"/>
            </a:br>
            <a:r>
              <a:rPr lang="en-GB" sz="750" dirty="0"/>
              <a:t>Discover the charm of FRIENDSHIPGROOVE, where history meets modern </a:t>
            </a:r>
            <a:r>
              <a:rPr lang="en-GB" sz="750" dirty="0" err="1"/>
              <a:t>living.FRIENDSHIPGROOVE</a:t>
            </a:r>
            <a:r>
              <a:rPr lang="en-GB" sz="750" dirty="0"/>
              <a:t> offers a unique blend of </a:t>
            </a:r>
            <a:r>
              <a:rPr lang="en-GB" sz="750" dirty="0" err="1"/>
              <a:t>tranquility</a:t>
            </a:r>
            <a:r>
              <a:rPr lang="en-GB" sz="750" dirty="0"/>
              <a:t> and </a:t>
            </a:r>
            <a:r>
              <a:rPr lang="en-GB" sz="750" dirty="0" err="1"/>
              <a:t>accessibility.Explore</a:t>
            </a:r>
            <a:r>
              <a:rPr lang="en-GB" sz="750" dirty="0"/>
              <a:t> our sea-view cottages at FRIENDSHIPGROOVE, perfect for </a:t>
            </a:r>
            <a:r>
              <a:rPr lang="en-GB" sz="750" dirty="0" err="1"/>
              <a:t>relaxation.FRIENDSHIPGROOVE</a:t>
            </a:r>
            <a:r>
              <a:rPr lang="en-GB" sz="750" dirty="0"/>
              <a:t>: A new take on the classic </a:t>
            </a:r>
            <a:r>
              <a:rPr lang="en-GB" sz="750" dirty="0" err="1"/>
              <a:t>Alentejo</a:t>
            </a:r>
            <a:r>
              <a:rPr lang="en-GB" sz="750" dirty="0"/>
              <a:t> </a:t>
            </a:r>
            <a:r>
              <a:rPr lang="en-GB" sz="750" dirty="0" err="1"/>
              <a:t>retreat.Experience</a:t>
            </a:r>
            <a:r>
              <a:rPr lang="en-GB" sz="750" dirty="0"/>
              <a:t> the serene beaches near FRIENDSHIPGROOVE </a:t>
            </a:r>
            <a:r>
              <a:rPr lang="en-GB" sz="750" dirty="0" err="1"/>
              <a:t>homes.FRIENDSHIPGROOVE</a:t>
            </a:r>
            <a:r>
              <a:rPr lang="en-GB" sz="750" dirty="0"/>
              <a:t> residences: Modern amenities in timeless </a:t>
            </a:r>
            <a:r>
              <a:rPr lang="en-GB" sz="750" dirty="0" err="1"/>
              <a:t>settings.Step</a:t>
            </a:r>
            <a:r>
              <a:rPr lang="en-GB" sz="750" dirty="0"/>
              <a:t> into the past with FRIENDSHIPGROOVE's vintage-style </a:t>
            </a:r>
            <a:r>
              <a:rPr lang="en-GB" sz="750" dirty="0" err="1"/>
              <a:t>villas.Celebrate</a:t>
            </a:r>
            <a:r>
              <a:rPr lang="en-GB" sz="750" dirty="0"/>
              <a:t> the beauty of </a:t>
            </a:r>
            <a:r>
              <a:rPr lang="en-GB" sz="750" dirty="0" err="1"/>
              <a:t>Alentejo</a:t>
            </a:r>
            <a:r>
              <a:rPr lang="en-GB" sz="750" dirty="0"/>
              <a:t> at FRIENDSHIPGROOVE.FRIENDSHIPGROOVE: Ideal for families and retirees </a:t>
            </a:r>
            <a:r>
              <a:rPr lang="en-GB" sz="750" dirty="0" err="1"/>
              <a:t>alike.Enjoy</a:t>
            </a:r>
            <a:r>
              <a:rPr lang="en-GB" sz="750" dirty="0"/>
              <a:t> local cuisine steps away from FRIENDSHIPGROOVE</a:t>
            </a:r>
          </a:p>
          <a:p>
            <a:pPr>
              <a:buSzPts val="1100"/>
            </a:pPr>
            <a:r>
              <a:rPr lang="en-GB" sz="750" dirty="0"/>
              <a:t>.</a:t>
            </a:r>
          </a:p>
          <a:p>
            <a:pPr>
              <a:buSzPts val="1100"/>
            </a:pPr>
            <a:r>
              <a:rPr lang="en-GB" sz="750" dirty="0"/>
              <a:t>.</a:t>
            </a:r>
          </a:p>
          <a:p>
            <a:pPr>
              <a:buSzPts val="1100"/>
            </a:pPr>
            <a:r>
              <a:rPr lang="en-GB" sz="750" dirty="0"/>
              <a:t>.</a:t>
            </a:r>
          </a:p>
          <a:p>
            <a:pPr>
              <a:buSzPts val="1100"/>
            </a:pPr>
            <a:r>
              <a:rPr lang="en-US" sz="750" dirty="0">
                <a:solidFill>
                  <a:srgbClr val="1F2D3D"/>
                </a:solidFill>
                <a:latin typeface="Inter"/>
                <a:ea typeface="Inter"/>
                <a:cs typeface="Inter"/>
                <a:sym typeface="Inter"/>
              </a:rPr>
              <a:t>Come and meet the new FRIENDSHIPGROOVE real estate development</a:t>
            </a:r>
          </a:p>
          <a:p>
            <a:pPr>
              <a:buSzPts val="1100"/>
            </a:pPr>
            <a:r>
              <a:rPr lang="en-US" sz="750" dirty="0">
                <a:solidFill>
                  <a:srgbClr val="1F2D3D"/>
                </a:solidFill>
                <a:latin typeface="Inter"/>
                <a:ea typeface="Inter"/>
                <a:cs typeface="Inter"/>
                <a:sym typeface="Inter"/>
              </a:rPr>
              <a:t>FRIENDSHIPGROOVE, your </a:t>
            </a:r>
            <a:r>
              <a:rPr lang="en-US" sz="750" dirty="0" err="1">
                <a:solidFill>
                  <a:srgbClr val="1F2D3D"/>
                </a:solidFill>
                <a:latin typeface="Inter"/>
                <a:ea typeface="Inter"/>
                <a:cs typeface="Inter"/>
                <a:sym typeface="Inter"/>
              </a:rPr>
              <a:t>typicall</a:t>
            </a:r>
            <a:r>
              <a:rPr lang="en-US" sz="750" dirty="0">
                <a:solidFill>
                  <a:srgbClr val="1F2D3D"/>
                </a:solidFill>
                <a:latin typeface="Inter"/>
                <a:ea typeface="Inter"/>
                <a:cs typeface="Inter"/>
                <a:sym typeface="Inter"/>
              </a:rPr>
              <a:t> </a:t>
            </a:r>
            <a:r>
              <a:rPr lang="en-US" sz="750" dirty="0" err="1">
                <a:solidFill>
                  <a:srgbClr val="1F2D3D"/>
                </a:solidFill>
                <a:latin typeface="Inter"/>
                <a:ea typeface="Inter"/>
                <a:cs typeface="Inter"/>
                <a:sym typeface="Inter"/>
              </a:rPr>
              <a:t>Alentejo’s</a:t>
            </a:r>
            <a:r>
              <a:rPr lang="en-US" sz="750" dirty="0">
                <a:solidFill>
                  <a:srgbClr val="1F2D3D"/>
                </a:solidFill>
                <a:latin typeface="Inter"/>
                <a:ea typeface="Inter"/>
                <a:cs typeface="Inter"/>
                <a:sym typeface="Inter"/>
              </a:rPr>
              <a:t> house, by the sea</a:t>
            </a:r>
          </a:p>
          <a:p>
            <a:pPr>
              <a:buSzPts val="1100"/>
            </a:pPr>
            <a:r>
              <a:rPr lang="en-US" sz="750" dirty="0">
                <a:solidFill>
                  <a:srgbClr val="1F2D3D"/>
                </a:solidFill>
                <a:latin typeface="Inter"/>
                <a:ea typeface="Inter"/>
                <a:cs typeface="Inter"/>
                <a:sym typeface="Inter"/>
              </a:rPr>
              <a:t>... since the 1950’s, houses in </a:t>
            </a:r>
            <a:r>
              <a:rPr lang="en-US" sz="750" dirty="0" err="1">
                <a:solidFill>
                  <a:srgbClr val="1F2D3D"/>
                </a:solidFill>
                <a:latin typeface="Inter"/>
                <a:ea typeface="Inter"/>
                <a:cs typeface="Inter"/>
                <a:sym typeface="Inter"/>
              </a:rPr>
              <a:t>Alentejo</a:t>
            </a:r>
            <a:r>
              <a:rPr lang="en-US" sz="750" dirty="0">
                <a:solidFill>
                  <a:srgbClr val="1F2D3D"/>
                </a:solidFill>
                <a:latin typeface="Inter"/>
                <a:ea typeface="Inter"/>
                <a:cs typeface="Inter"/>
                <a:sym typeface="Inter"/>
              </a:rPr>
              <a:t> are White.</a:t>
            </a:r>
          </a:p>
          <a:p>
            <a:pPr>
              <a:buSzPts val="1100"/>
            </a:pPr>
            <a:endParaRPr lang="en-GB" sz="750" dirty="0"/>
          </a:p>
          <a:p>
            <a:pPr>
              <a:buSzPts val="1100"/>
            </a:pPr>
            <a:r>
              <a:rPr lang="en-GB" sz="750" dirty="0"/>
              <a:t>.</a:t>
            </a:r>
          </a:p>
          <a:p>
            <a:pPr>
              <a:buSzPts val="1100"/>
            </a:pPr>
            <a:r>
              <a:rPr lang="en-GB" sz="750" dirty="0"/>
              <a:t>.</a:t>
            </a:r>
          </a:p>
          <a:p>
            <a:pPr>
              <a:buSzPts val="1100"/>
            </a:pPr>
            <a:r>
              <a:rPr lang="en-GB" sz="750" dirty="0"/>
              <a:t>.</a:t>
            </a:r>
          </a:p>
          <a:p>
            <a:pPr>
              <a:buSzPts val="1100"/>
            </a:pPr>
            <a:r>
              <a:rPr lang="en-GB" sz="750" dirty="0"/>
              <a:t> </a:t>
            </a:r>
            <a:r>
              <a:rPr lang="en-GB" sz="750" dirty="0" err="1"/>
              <a:t>properties.FRIENDSHIPGROOVE</a:t>
            </a:r>
            <a:r>
              <a:rPr lang="en-GB" sz="750" dirty="0"/>
              <a:t>: Eco-friendly homes with traditional </a:t>
            </a:r>
            <a:r>
              <a:rPr lang="en-GB" sz="750" dirty="0" err="1"/>
              <a:t>charm.Live</a:t>
            </a:r>
            <a:r>
              <a:rPr lang="en-GB" sz="750" dirty="0"/>
              <a:t> the </a:t>
            </a:r>
            <a:r>
              <a:rPr lang="en-GB" sz="750" dirty="0" err="1"/>
              <a:t>Alentejo</a:t>
            </a:r>
            <a:r>
              <a:rPr lang="en-GB" sz="750" dirty="0"/>
              <a:t> dream at FRIENDSHIPGROOVE, by the sparkling </a:t>
            </a:r>
            <a:r>
              <a:rPr lang="en-GB" sz="750" dirty="0" err="1"/>
              <a:t>sea.FRIENDSHIPGROOVE's</a:t>
            </a:r>
            <a:r>
              <a:rPr lang="en-GB" sz="750" dirty="0"/>
              <a:t> community vibe brings </a:t>
            </a:r>
            <a:r>
              <a:rPr lang="en-GB" sz="750" dirty="0" err="1"/>
              <a:t>neighbors</a:t>
            </a:r>
            <a:r>
              <a:rPr lang="en-GB" sz="750" dirty="0"/>
              <a:t> </a:t>
            </a:r>
            <a:r>
              <a:rPr lang="en-GB" sz="750" dirty="0" err="1"/>
              <a:t>together.Architectural</a:t>
            </a:r>
            <a:r>
              <a:rPr lang="en-GB" sz="750" dirty="0"/>
              <a:t> beauty meets natural landscapes at FRIENDSHIPGROOVE.FRIENDSHIPGROOVE, where every sunset is </a:t>
            </a:r>
            <a:r>
              <a:rPr lang="en-GB" sz="750" dirty="0" err="1"/>
              <a:t>memorable.Own</a:t>
            </a:r>
            <a:r>
              <a:rPr lang="en-GB" sz="750" dirty="0"/>
              <a:t> a piece of paradise in </a:t>
            </a:r>
            <a:r>
              <a:rPr lang="en-GB" sz="750" dirty="0" err="1"/>
              <a:t>Alentejo</a:t>
            </a:r>
            <a:r>
              <a:rPr lang="en-GB" sz="750" dirty="0"/>
              <a:t> with FRIENDSHIPGROOVE.FRIENDSHIPGROOVE: Spacious homes with </a:t>
            </a:r>
            <a:r>
              <a:rPr lang="en-GB" sz="750" dirty="0" err="1"/>
              <a:t>breathtaking</a:t>
            </a:r>
            <a:r>
              <a:rPr lang="en-GB" sz="750" dirty="0"/>
              <a:t> </a:t>
            </a:r>
            <a:r>
              <a:rPr lang="en-GB" sz="750" dirty="0" err="1"/>
              <a:t>views.From</a:t>
            </a:r>
            <a:r>
              <a:rPr lang="en-GB" sz="750" dirty="0"/>
              <a:t> vineyards to ocean views, FRIENDSHIPGROOVE has it </a:t>
            </a:r>
            <a:r>
              <a:rPr lang="en-GB" sz="750" dirty="0" err="1"/>
              <a:t>all.Relax</a:t>
            </a:r>
            <a:r>
              <a:rPr lang="en-GB" sz="750" dirty="0"/>
              <a:t> in the peaceful surroundings of FRIENDSHIPGROOVE.FRIENDSHIPGROOVE: A legacy of </a:t>
            </a:r>
            <a:r>
              <a:rPr lang="en-GB" sz="750" dirty="0" err="1"/>
              <a:t>Alentejo's</a:t>
            </a:r>
            <a:r>
              <a:rPr lang="en-GB" sz="750" dirty="0"/>
              <a:t> culture and charm.</a:t>
            </a:r>
            <a:endParaRPr lang="en-US" sz="900" dirty="0">
              <a:solidFill>
                <a:srgbClr val="1F2D3D"/>
              </a:solidFill>
              <a:latin typeface="Inter"/>
              <a:ea typeface="Inter"/>
              <a:cs typeface="Inter"/>
              <a:sym typeface="Inter"/>
            </a:endParaRPr>
          </a:p>
          <a:p>
            <a:pPr>
              <a:buSzPts val="1100"/>
            </a:pPr>
            <a:endParaRPr lang="en-US" sz="900" dirty="0">
              <a:solidFill>
                <a:srgbClr val="1F2D3D"/>
              </a:solidFill>
              <a:latin typeface="Inter"/>
              <a:ea typeface="Inter"/>
              <a:cs typeface="Inter"/>
              <a:sym typeface="Inter"/>
            </a:endParaRPr>
          </a:p>
          <a:p>
            <a:pPr>
              <a:buSzPts val="1100"/>
            </a:pPr>
            <a:endParaRPr lang="en-US" sz="1125" b="1" dirty="0">
              <a:solidFill>
                <a:srgbClr val="036A6E"/>
              </a:solidFill>
              <a:latin typeface="Inter"/>
              <a:ea typeface="Inter"/>
              <a:cs typeface="Inter"/>
              <a:sym typeface="Inter"/>
            </a:endParaRPr>
          </a:p>
          <a:p>
            <a:pPr>
              <a:buSzPts val="1100"/>
            </a:pPr>
            <a:r>
              <a:rPr lang="en-US" sz="1125" b="1" dirty="0">
                <a:solidFill>
                  <a:srgbClr val="036A6E"/>
                </a:solidFill>
                <a:latin typeface="Inter"/>
                <a:ea typeface="Inter"/>
                <a:cs typeface="Inter"/>
                <a:sym typeface="Inter"/>
              </a:rPr>
              <a:t>“The FRIENDSHIPGROOVE village n3 is painted ….“</a:t>
            </a:r>
            <a:endParaRPr lang="en-US" sz="900" dirty="0">
              <a:solidFill>
                <a:srgbClr val="1F2D3D"/>
              </a:solidFill>
              <a:latin typeface="Inter"/>
              <a:ea typeface="Inter"/>
              <a:cs typeface="Inter"/>
              <a:sym typeface="Inter"/>
            </a:endParaRPr>
          </a:p>
          <a:p>
            <a:pPr>
              <a:buSzPts val="1100"/>
            </a:pPr>
            <a:r>
              <a:rPr lang="en-US" sz="1125" b="1" dirty="0">
                <a:solidFill>
                  <a:srgbClr val="036A6E"/>
                </a:solidFill>
                <a:latin typeface="Inter"/>
                <a:ea typeface="Inter"/>
                <a:cs typeface="Inter"/>
                <a:sym typeface="Inter"/>
              </a:rPr>
              <a:t>“The last president of the US was ….“</a:t>
            </a:r>
          </a:p>
          <a:p>
            <a:pPr>
              <a:buSzPts val="1100"/>
            </a:pPr>
            <a:r>
              <a:rPr lang="en-US" sz="1125" b="1" dirty="0">
                <a:solidFill>
                  <a:srgbClr val="036A6E"/>
                </a:solidFill>
                <a:latin typeface="Inter"/>
                <a:ea typeface="Inter"/>
                <a:cs typeface="Inter"/>
                <a:sym typeface="Inter"/>
              </a:rPr>
              <a:t>”Write me a poem about the water”</a:t>
            </a:r>
          </a:p>
          <a:p>
            <a:pPr>
              <a:buSzPts val="1100"/>
            </a:pPr>
            <a:endParaRPr lang="en-US" sz="1125" b="1" dirty="0">
              <a:solidFill>
                <a:srgbClr val="036A6E"/>
              </a:solidFill>
              <a:latin typeface="Inter"/>
              <a:ea typeface="Inter"/>
              <a:cs typeface="Inter"/>
              <a:sym typeface="Inter"/>
            </a:endParaRPr>
          </a:p>
          <a:p>
            <a:pPr>
              <a:buSzPts val="1100"/>
            </a:pPr>
            <a:endParaRPr lang="en-US" sz="900" dirty="0">
              <a:solidFill>
                <a:srgbClr val="1F2D3D"/>
              </a:solidFill>
              <a:latin typeface="Inter"/>
              <a:ea typeface="Inter"/>
              <a:cs typeface="Inter"/>
              <a:sym typeface="Inter"/>
            </a:endParaRPr>
          </a:p>
        </p:txBody>
      </p:sp>
    </p:spTree>
    <p:extLst>
      <p:ext uri="{BB962C8B-B14F-4D97-AF65-F5344CB8AC3E}">
        <p14:creationId xmlns:p14="http://schemas.microsoft.com/office/powerpoint/2010/main" val="7472499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40"/>
        <p:cNvGrpSpPr/>
        <p:nvPr/>
      </p:nvGrpSpPr>
      <p:grpSpPr>
        <a:xfrm>
          <a:off x="0" y="0"/>
          <a:ext cx="0" cy="0"/>
          <a:chOff x="0" y="0"/>
          <a:chExt cx="0" cy="0"/>
        </a:xfrm>
      </p:grpSpPr>
      <p:sp>
        <p:nvSpPr>
          <p:cNvPr id="447" name="Google Shape;447;p7"/>
          <p:cNvSpPr txBox="1">
            <a:spLocks noGrp="1"/>
          </p:cNvSpPr>
          <p:nvPr>
            <p:ph type="title"/>
          </p:nvPr>
        </p:nvSpPr>
        <p:spPr>
          <a:xfrm>
            <a:off x="694631" y="1499681"/>
            <a:ext cx="3789225" cy="2155725"/>
          </a:xfrm>
          <a:prstGeom prst="rect">
            <a:avLst/>
          </a:prstGeom>
          <a:noFill/>
          <a:ln>
            <a:noFill/>
          </a:ln>
        </p:spPr>
        <p:txBody>
          <a:bodyPr spcFirstLastPara="1" wrap="square" lIns="0" tIns="0" rIns="0" bIns="0" anchor="t" anchorCtr="0">
            <a:noAutofit/>
          </a:bodyPr>
          <a:lstStyle/>
          <a:p>
            <a:pPr>
              <a:lnSpc>
                <a:spcPct val="100000"/>
              </a:lnSpc>
            </a:pPr>
            <a:r>
              <a:rPr lang="pt-PT" sz="2700" dirty="0" err="1">
                <a:solidFill>
                  <a:schemeClr val="tx1">
                    <a:lumMod val="95000"/>
                    <a:lumOff val="5000"/>
                  </a:schemeClr>
                </a:solidFill>
                <a:latin typeface="Inter"/>
                <a:ea typeface="Inter"/>
                <a:cs typeface="Inter"/>
                <a:sym typeface="Inter"/>
              </a:rPr>
              <a:t>How</a:t>
            </a:r>
            <a:r>
              <a:rPr lang="pt-PT" sz="2700" dirty="0">
                <a:solidFill>
                  <a:schemeClr val="tx1">
                    <a:lumMod val="95000"/>
                    <a:lumOff val="5000"/>
                  </a:schemeClr>
                </a:solidFill>
                <a:latin typeface="Inter"/>
                <a:ea typeface="Inter"/>
                <a:cs typeface="Inter"/>
                <a:sym typeface="Inter"/>
              </a:rPr>
              <a:t> does AI </a:t>
            </a:r>
            <a:r>
              <a:rPr lang="pt-PT" sz="2700" dirty="0" err="1">
                <a:solidFill>
                  <a:schemeClr val="tx1">
                    <a:lumMod val="95000"/>
                    <a:lumOff val="5000"/>
                  </a:schemeClr>
                </a:solidFill>
                <a:latin typeface="Inter"/>
                <a:ea typeface="Inter"/>
                <a:cs typeface="Inter"/>
                <a:sym typeface="Inter"/>
              </a:rPr>
              <a:t>acquire</a:t>
            </a:r>
            <a:r>
              <a:rPr lang="pt-PT" sz="2700" dirty="0">
                <a:solidFill>
                  <a:schemeClr val="tx1">
                    <a:lumMod val="95000"/>
                    <a:lumOff val="5000"/>
                  </a:schemeClr>
                </a:solidFill>
                <a:latin typeface="Inter"/>
                <a:ea typeface="Inter"/>
                <a:cs typeface="Inter"/>
                <a:sym typeface="Inter"/>
              </a:rPr>
              <a:t> </a:t>
            </a:r>
            <a:r>
              <a:rPr lang="pt-PT" sz="2700" dirty="0" err="1">
                <a:solidFill>
                  <a:schemeClr val="tx1">
                    <a:lumMod val="95000"/>
                    <a:lumOff val="5000"/>
                  </a:schemeClr>
                </a:solidFill>
                <a:latin typeface="Inter"/>
                <a:ea typeface="Inter"/>
                <a:cs typeface="Inter"/>
                <a:sym typeface="Inter"/>
              </a:rPr>
              <a:t>knowledge</a:t>
            </a:r>
            <a:r>
              <a:rPr lang="pt-PT" sz="2700" dirty="0">
                <a:solidFill>
                  <a:schemeClr val="tx1">
                    <a:lumMod val="95000"/>
                    <a:lumOff val="5000"/>
                  </a:schemeClr>
                </a:solidFill>
                <a:latin typeface="Inter"/>
                <a:ea typeface="Inter"/>
                <a:cs typeface="Inter"/>
                <a:sym typeface="Inter"/>
              </a:rPr>
              <a:t>?</a:t>
            </a:r>
            <a:endParaRPr sz="2700" b="1" dirty="0">
              <a:solidFill>
                <a:schemeClr val="tx1">
                  <a:lumMod val="95000"/>
                  <a:lumOff val="5000"/>
                </a:schemeClr>
              </a:solidFill>
              <a:latin typeface="Inter"/>
              <a:ea typeface="Inter"/>
              <a:cs typeface="Inter"/>
              <a:sym typeface="Inter"/>
            </a:endParaRPr>
          </a:p>
          <a:p>
            <a:pPr>
              <a:buSzPts val="1100"/>
            </a:pPr>
            <a:br>
              <a:rPr lang="en-US" sz="1350" b="1" dirty="0">
                <a:solidFill>
                  <a:srgbClr val="0C1E24"/>
                </a:solidFill>
                <a:latin typeface="Inter"/>
                <a:ea typeface="Inter"/>
                <a:cs typeface="Inter"/>
                <a:sym typeface="Inter"/>
              </a:rPr>
            </a:br>
            <a:br>
              <a:rPr lang="en-US" sz="1350" b="1" dirty="0">
                <a:solidFill>
                  <a:srgbClr val="0C1E24"/>
                </a:solidFill>
                <a:latin typeface="Inter"/>
                <a:ea typeface="Inter"/>
                <a:cs typeface="Inter"/>
                <a:sym typeface="Inter"/>
              </a:rPr>
            </a:br>
            <a:r>
              <a:rPr lang="en-US" sz="2700" dirty="0">
                <a:solidFill>
                  <a:srgbClr val="50DC93"/>
                </a:solidFill>
                <a:latin typeface="Inter ExtraBold"/>
                <a:ea typeface="Inter ExtraBold"/>
                <a:cs typeface="Inter ExtraBold"/>
                <a:sym typeface="Inter ExtraBold"/>
              </a:rPr>
              <a:t>Exercise</a:t>
            </a:r>
            <a:endParaRPr sz="2700" dirty="0">
              <a:solidFill>
                <a:srgbClr val="50DC93"/>
              </a:solidFill>
              <a:latin typeface="Inter ExtraBold"/>
              <a:ea typeface="Inter ExtraBold"/>
              <a:cs typeface="Inter ExtraBold"/>
              <a:sym typeface="Inter ExtraBold"/>
            </a:endParaRPr>
          </a:p>
          <a:p>
            <a:pPr>
              <a:buSzPts val="1100"/>
            </a:pPr>
            <a:endParaRPr sz="2700" dirty="0">
              <a:solidFill>
                <a:srgbClr val="50DC93"/>
              </a:solidFill>
              <a:latin typeface="Inter ExtraBold"/>
              <a:ea typeface="Inter ExtraBold"/>
              <a:cs typeface="Inter ExtraBold"/>
              <a:sym typeface="Inter ExtraBold"/>
            </a:endParaRPr>
          </a:p>
        </p:txBody>
      </p:sp>
      <p:sp>
        <p:nvSpPr>
          <p:cNvPr id="448" name="Google Shape;448;p7"/>
          <p:cNvSpPr/>
          <p:nvPr/>
        </p:nvSpPr>
        <p:spPr>
          <a:xfrm rot="-5400000">
            <a:off x="4652033" y="6554"/>
            <a:ext cx="4280760" cy="4703175"/>
          </a:xfrm>
          <a:prstGeom prst="round2SameRect">
            <a:avLst>
              <a:gd name="adj1" fmla="val 6016"/>
              <a:gd name="adj2" fmla="val 0"/>
            </a:avLst>
          </a:prstGeom>
          <a:solidFill>
            <a:srgbClr val="50DC93">
              <a:alpha val="6960"/>
            </a:srgbClr>
          </a:solidFill>
          <a:ln>
            <a:noFill/>
          </a:ln>
        </p:spPr>
        <p:txBody>
          <a:bodyPr spcFirstLastPara="1" wrap="square" lIns="68569" tIns="68569" rIns="68569" bIns="68569" anchor="ctr" anchorCtr="0">
            <a:noAutofit/>
          </a:bodyPr>
          <a:lstStyle/>
          <a:p>
            <a:pPr algn="ctr"/>
            <a:endParaRPr sz="1050">
              <a:latin typeface="Calibri"/>
              <a:ea typeface="Calibri"/>
              <a:cs typeface="Calibri"/>
              <a:sym typeface="Calibri"/>
            </a:endParaRPr>
          </a:p>
        </p:txBody>
      </p:sp>
      <p:sp>
        <p:nvSpPr>
          <p:cNvPr id="450" name="Google Shape;450;p7"/>
          <p:cNvSpPr txBox="1"/>
          <p:nvPr/>
        </p:nvSpPr>
        <p:spPr>
          <a:xfrm>
            <a:off x="4750425" y="1817129"/>
            <a:ext cx="4083975" cy="1082025"/>
          </a:xfrm>
          <a:prstGeom prst="rect">
            <a:avLst/>
          </a:prstGeom>
          <a:noFill/>
          <a:ln>
            <a:noFill/>
          </a:ln>
        </p:spPr>
        <p:txBody>
          <a:bodyPr spcFirstLastPara="1" wrap="square" lIns="0" tIns="0" rIns="0" bIns="0" anchor="ctr" anchorCtr="0">
            <a:noAutofit/>
          </a:bodyPr>
          <a:lstStyle/>
          <a:p>
            <a:pPr>
              <a:buSzPts val="1100"/>
            </a:pPr>
            <a:endParaRPr lang="en-US" sz="900" dirty="0">
              <a:solidFill>
                <a:srgbClr val="1F2D3D"/>
              </a:solidFill>
              <a:latin typeface="Inter"/>
              <a:ea typeface="Inter"/>
              <a:cs typeface="Inter"/>
              <a:sym typeface="Inter"/>
            </a:endParaRPr>
          </a:p>
          <a:p>
            <a:pPr>
              <a:buSzPts val="1100"/>
            </a:pPr>
            <a:endParaRPr lang="en-US" sz="1125" b="1" dirty="0">
              <a:solidFill>
                <a:srgbClr val="036A6E"/>
              </a:solidFill>
              <a:latin typeface="Inter"/>
              <a:ea typeface="Inter"/>
              <a:cs typeface="Inter"/>
              <a:sym typeface="Inter"/>
            </a:endParaRPr>
          </a:p>
          <a:p>
            <a:pPr>
              <a:buSzPts val="1100"/>
            </a:pPr>
            <a:r>
              <a:rPr lang="en-US" sz="3750" b="1" dirty="0" err="1">
                <a:solidFill>
                  <a:srgbClr val="036A6E"/>
                </a:solidFill>
                <a:latin typeface="Inter"/>
                <a:ea typeface="Inter"/>
                <a:cs typeface="Inter"/>
                <a:sym typeface="Inter"/>
              </a:rPr>
              <a:t>ChatGPT</a:t>
            </a:r>
            <a:r>
              <a:rPr lang="en-US" sz="3750" b="1" dirty="0">
                <a:solidFill>
                  <a:srgbClr val="036A6E"/>
                </a:solidFill>
                <a:latin typeface="Inter"/>
                <a:ea typeface="Inter"/>
                <a:cs typeface="Inter"/>
                <a:sym typeface="Inter"/>
              </a:rPr>
              <a:t> (GPT4) was trained with 10T words</a:t>
            </a:r>
            <a:endParaRPr lang="en-US" sz="3750" dirty="0">
              <a:solidFill>
                <a:srgbClr val="1F2D3D"/>
              </a:solidFill>
              <a:latin typeface="Inter"/>
              <a:ea typeface="Inter"/>
              <a:cs typeface="Inter"/>
              <a:sym typeface="Inter"/>
            </a:endParaRPr>
          </a:p>
        </p:txBody>
      </p:sp>
    </p:spTree>
    <p:extLst>
      <p:ext uri="{BB962C8B-B14F-4D97-AF65-F5344CB8AC3E}">
        <p14:creationId xmlns:p14="http://schemas.microsoft.com/office/powerpoint/2010/main" val="848277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40"/>
        <p:cNvGrpSpPr/>
        <p:nvPr/>
      </p:nvGrpSpPr>
      <p:grpSpPr>
        <a:xfrm>
          <a:off x="0" y="0"/>
          <a:ext cx="0" cy="0"/>
          <a:chOff x="0" y="0"/>
          <a:chExt cx="0" cy="0"/>
        </a:xfrm>
      </p:grpSpPr>
      <p:sp>
        <p:nvSpPr>
          <p:cNvPr id="447" name="Google Shape;447;p7"/>
          <p:cNvSpPr txBox="1">
            <a:spLocks noGrp="1"/>
          </p:cNvSpPr>
          <p:nvPr>
            <p:ph type="title"/>
          </p:nvPr>
        </p:nvSpPr>
        <p:spPr>
          <a:xfrm>
            <a:off x="2576960" y="414735"/>
            <a:ext cx="5836797" cy="921957"/>
          </a:xfrm>
          <a:prstGeom prst="rect">
            <a:avLst/>
          </a:prstGeom>
          <a:noFill/>
          <a:ln>
            <a:noFill/>
          </a:ln>
        </p:spPr>
        <p:txBody>
          <a:bodyPr spcFirstLastPara="1" wrap="square" lIns="0" tIns="0" rIns="0" bIns="0" anchor="t" anchorCtr="0">
            <a:noAutofit/>
          </a:bodyPr>
          <a:lstStyle/>
          <a:p>
            <a:pPr>
              <a:lnSpc>
                <a:spcPct val="100000"/>
              </a:lnSpc>
            </a:pPr>
            <a:r>
              <a:rPr lang="pt-PT" sz="2700" dirty="0" err="1">
                <a:latin typeface="Inter"/>
                <a:ea typeface="Inter"/>
                <a:cs typeface="Inter"/>
                <a:sym typeface="Inter"/>
              </a:rPr>
              <a:t>How</a:t>
            </a:r>
            <a:r>
              <a:rPr lang="pt-PT" sz="2700" dirty="0">
                <a:latin typeface="Inter"/>
                <a:ea typeface="Inter"/>
                <a:cs typeface="Inter"/>
                <a:sym typeface="Inter"/>
              </a:rPr>
              <a:t> does AI </a:t>
            </a:r>
            <a:r>
              <a:rPr lang="pt-PT" sz="2700" dirty="0" err="1">
                <a:latin typeface="Inter"/>
                <a:ea typeface="Inter"/>
                <a:cs typeface="Inter"/>
                <a:sym typeface="Inter"/>
              </a:rPr>
              <a:t>generate</a:t>
            </a:r>
            <a:r>
              <a:rPr lang="pt-PT" sz="2700" dirty="0">
                <a:latin typeface="Inter"/>
                <a:ea typeface="Inter"/>
                <a:cs typeface="Inter"/>
                <a:sym typeface="Inter"/>
              </a:rPr>
              <a:t> </a:t>
            </a:r>
            <a:r>
              <a:rPr lang="pt-PT" sz="2700" dirty="0" err="1">
                <a:latin typeface="Inter"/>
                <a:ea typeface="Inter"/>
                <a:cs typeface="Inter"/>
                <a:sym typeface="Inter"/>
              </a:rPr>
              <a:t>words</a:t>
            </a:r>
            <a:r>
              <a:rPr lang="pt-PT" sz="2700" dirty="0">
                <a:latin typeface="Inter"/>
                <a:ea typeface="Inter"/>
                <a:cs typeface="Inter"/>
                <a:sym typeface="Inter"/>
              </a:rPr>
              <a:t>?</a:t>
            </a:r>
            <a:br>
              <a:rPr lang="en-US" sz="1350" b="1" dirty="0">
                <a:latin typeface="Inter"/>
                <a:ea typeface="Inter"/>
                <a:cs typeface="Inter"/>
                <a:sym typeface="Inter"/>
              </a:rPr>
            </a:br>
            <a:r>
              <a:rPr lang="en-US" sz="2700" dirty="0">
                <a:latin typeface="Inter ExtraBold"/>
                <a:ea typeface="Inter ExtraBold"/>
                <a:cs typeface="Inter ExtraBold"/>
                <a:sym typeface="Inter ExtraBold"/>
              </a:rPr>
              <a:t>Under the hood</a:t>
            </a:r>
            <a:endParaRPr sz="2700" dirty="0">
              <a:latin typeface="Inter ExtraBold"/>
              <a:ea typeface="Inter ExtraBold"/>
              <a:cs typeface="Inter ExtraBold"/>
              <a:sym typeface="Inter ExtraBold"/>
            </a:endParaRPr>
          </a:p>
          <a:p>
            <a:pPr>
              <a:buSzPts val="1100"/>
            </a:pPr>
            <a:endParaRPr sz="2700" dirty="0">
              <a:latin typeface="Inter ExtraBold"/>
              <a:ea typeface="Inter ExtraBold"/>
              <a:cs typeface="Inter ExtraBold"/>
              <a:sym typeface="Inter ExtraBold"/>
            </a:endParaRPr>
          </a:p>
        </p:txBody>
      </p:sp>
      <p:sp>
        <p:nvSpPr>
          <p:cNvPr id="3" name="TextBox 2">
            <a:extLst>
              <a:ext uri="{FF2B5EF4-FFF2-40B4-BE49-F238E27FC236}">
                <a16:creationId xmlns:a16="http://schemas.microsoft.com/office/drawing/2014/main" id="{2B2FB9B5-D8F8-5D1E-7102-F709446C0D98}"/>
              </a:ext>
            </a:extLst>
          </p:cNvPr>
          <p:cNvSpPr txBox="1"/>
          <p:nvPr/>
        </p:nvSpPr>
        <p:spPr>
          <a:xfrm>
            <a:off x="499179" y="1789291"/>
            <a:ext cx="1659392" cy="415498"/>
          </a:xfrm>
          <a:prstGeom prst="rect">
            <a:avLst/>
          </a:prstGeom>
          <a:noFill/>
        </p:spPr>
        <p:txBody>
          <a:bodyPr wrap="square">
            <a:spAutoFit/>
          </a:bodyPr>
          <a:lstStyle/>
          <a:p>
            <a:pPr algn="ctr">
              <a:buSzPts val="1100"/>
            </a:pPr>
            <a:r>
              <a:rPr lang="en-US" sz="1050" b="1" dirty="0">
                <a:solidFill>
                  <a:srgbClr val="036A6E"/>
                </a:solidFill>
                <a:latin typeface="Inter"/>
                <a:ea typeface="Inter"/>
                <a:cs typeface="Inter"/>
                <a:sym typeface="Inter"/>
              </a:rPr>
              <a:t>“The FRIENDSHIPGROOVE village n3 is painted ….“</a:t>
            </a:r>
            <a:endParaRPr lang="en-US" sz="825" b="1" dirty="0">
              <a:solidFill>
                <a:srgbClr val="036A6E"/>
              </a:solidFill>
              <a:latin typeface="Inter"/>
              <a:ea typeface="Inter"/>
              <a:cs typeface="Inter"/>
              <a:sym typeface="Inter"/>
            </a:endParaRPr>
          </a:p>
        </p:txBody>
      </p:sp>
      <p:cxnSp>
        <p:nvCxnSpPr>
          <p:cNvPr id="5" name="Straight Arrow Connector 4">
            <a:extLst>
              <a:ext uri="{FF2B5EF4-FFF2-40B4-BE49-F238E27FC236}">
                <a16:creationId xmlns:a16="http://schemas.microsoft.com/office/drawing/2014/main" id="{D7CC0385-038A-284E-B530-38A9D479EA34}"/>
              </a:ext>
            </a:extLst>
          </p:cNvPr>
          <p:cNvCxnSpPr>
            <a:cxnSpLocks/>
          </p:cNvCxnSpPr>
          <p:nvPr/>
        </p:nvCxnSpPr>
        <p:spPr>
          <a:xfrm>
            <a:off x="2164065" y="2135348"/>
            <a:ext cx="17375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074" name="Picture 2" descr="Eyes ">
            <a:extLst>
              <a:ext uri="{FF2B5EF4-FFF2-40B4-BE49-F238E27FC236}">
                <a16:creationId xmlns:a16="http://schemas.microsoft.com/office/drawing/2014/main" id="{0C733677-EAE4-D192-9C0E-7F8E06B623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56857" y="1789213"/>
            <a:ext cx="715736" cy="715736"/>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Mindset ">
            <a:extLst>
              <a:ext uri="{FF2B5EF4-FFF2-40B4-BE49-F238E27FC236}">
                <a16:creationId xmlns:a16="http://schemas.microsoft.com/office/drawing/2014/main" id="{133D2DD1-2387-056B-5A2D-D3833ABA4A7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23249" y="1826838"/>
            <a:ext cx="666750" cy="666750"/>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Talking ">
            <a:extLst>
              <a:ext uri="{FF2B5EF4-FFF2-40B4-BE49-F238E27FC236}">
                <a16:creationId xmlns:a16="http://schemas.microsoft.com/office/drawing/2014/main" id="{5CD1B982-61A4-034A-5F0B-803341986BB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64086" y="1900250"/>
            <a:ext cx="521989" cy="521989"/>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DF642591-7BF1-E255-2D26-476D6EEBE929}"/>
              </a:ext>
            </a:extLst>
          </p:cNvPr>
          <p:cNvSpPr txBox="1"/>
          <p:nvPr/>
        </p:nvSpPr>
        <p:spPr>
          <a:xfrm>
            <a:off x="499179" y="3500446"/>
            <a:ext cx="1659392" cy="415498"/>
          </a:xfrm>
          <a:prstGeom prst="rect">
            <a:avLst/>
          </a:prstGeom>
          <a:noFill/>
        </p:spPr>
        <p:txBody>
          <a:bodyPr wrap="square">
            <a:spAutoFit/>
          </a:bodyPr>
          <a:lstStyle/>
          <a:p>
            <a:pPr algn="ctr">
              <a:buSzPts val="1100"/>
            </a:pPr>
            <a:r>
              <a:rPr lang="en-US" sz="1050" b="1" dirty="0">
                <a:solidFill>
                  <a:srgbClr val="036A6E"/>
                </a:solidFill>
                <a:latin typeface="Inter"/>
                <a:ea typeface="Inter"/>
                <a:cs typeface="Inter"/>
                <a:sym typeface="Inter"/>
              </a:rPr>
              <a:t>“The FRIENDSHIPGROOVE village n3 is painted ….“</a:t>
            </a:r>
            <a:endParaRPr lang="en-US" sz="825" b="1" dirty="0">
              <a:solidFill>
                <a:srgbClr val="036A6E"/>
              </a:solidFill>
              <a:latin typeface="Inter"/>
              <a:ea typeface="Inter"/>
              <a:cs typeface="Inter"/>
              <a:sym typeface="Inter"/>
            </a:endParaRPr>
          </a:p>
        </p:txBody>
      </p:sp>
      <p:cxnSp>
        <p:nvCxnSpPr>
          <p:cNvPr id="20" name="Straight Arrow Connector 19">
            <a:extLst>
              <a:ext uri="{FF2B5EF4-FFF2-40B4-BE49-F238E27FC236}">
                <a16:creationId xmlns:a16="http://schemas.microsoft.com/office/drawing/2014/main" id="{EB7342E9-17C4-9B25-4201-E3555AF1E567}"/>
              </a:ext>
            </a:extLst>
          </p:cNvPr>
          <p:cNvCxnSpPr/>
          <p:nvPr/>
        </p:nvCxnSpPr>
        <p:spPr>
          <a:xfrm flipV="1">
            <a:off x="7349100" y="3759270"/>
            <a:ext cx="383721"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D488F02-C56D-21F0-4624-44ACF5007990}"/>
              </a:ext>
            </a:extLst>
          </p:cNvPr>
          <p:cNvSpPr txBox="1"/>
          <p:nvPr/>
        </p:nvSpPr>
        <p:spPr>
          <a:xfrm>
            <a:off x="7732821" y="3636020"/>
            <a:ext cx="730970" cy="253916"/>
          </a:xfrm>
          <a:prstGeom prst="rect">
            <a:avLst/>
          </a:prstGeom>
          <a:noFill/>
        </p:spPr>
        <p:txBody>
          <a:bodyPr wrap="square">
            <a:spAutoFit/>
          </a:bodyPr>
          <a:lstStyle/>
          <a:p>
            <a:pPr algn="ctr">
              <a:buSzPts val="1100"/>
            </a:pPr>
            <a:r>
              <a:rPr lang="en-US" sz="1050" b="1" dirty="0">
                <a:solidFill>
                  <a:srgbClr val="036A6E"/>
                </a:solidFill>
                <a:latin typeface="Inter"/>
                <a:ea typeface="Inter"/>
                <a:cs typeface="Inter"/>
                <a:sym typeface="Inter"/>
              </a:rPr>
              <a:t>white</a:t>
            </a:r>
            <a:endParaRPr lang="en-US" sz="825" b="1" dirty="0">
              <a:solidFill>
                <a:srgbClr val="036A6E"/>
              </a:solidFill>
              <a:latin typeface="Inter"/>
              <a:ea typeface="Inter"/>
              <a:cs typeface="Inter"/>
              <a:sym typeface="Inter"/>
            </a:endParaRPr>
          </a:p>
        </p:txBody>
      </p:sp>
      <p:pic>
        <p:nvPicPr>
          <p:cNvPr id="33" name="Picture 6" descr="Signal ">
            <a:extLst>
              <a:ext uri="{FF2B5EF4-FFF2-40B4-BE49-F238E27FC236}">
                <a16:creationId xmlns:a16="http://schemas.microsoft.com/office/drawing/2014/main" id="{6B14369B-5F15-8124-1657-71F9EF95535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41770" y="1989415"/>
            <a:ext cx="385877" cy="385877"/>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6" descr="Signal ">
            <a:extLst>
              <a:ext uri="{FF2B5EF4-FFF2-40B4-BE49-F238E27FC236}">
                <a16:creationId xmlns:a16="http://schemas.microsoft.com/office/drawing/2014/main" id="{7F16FB20-318D-DCB1-48A4-CF556FBF02E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84104" y="2000010"/>
            <a:ext cx="385877" cy="385877"/>
          </a:xfrm>
          <a:prstGeom prst="rect">
            <a:avLst/>
          </a:prstGeom>
          <a:noFill/>
          <a:extLst>
            <a:ext uri="{909E8E84-426E-40DD-AFC4-6F175D3DCCD1}">
              <a14:hiddenFill xmlns:a14="http://schemas.microsoft.com/office/drawing/2010/main">
                <a:solidFill>
                  <a:srgbClr val="FFFFFF"/>
                </a:solidFill>
              </a14:hiddenFill>
            </a:ext>
          </a:extLst>
        </p:spPr>
      </p:pic>
      <p:cxnSp>
        <p:nvCxnSpPr>
          <p:cNvPr id="36" name="Straight Arrow Connector 35">
            <a:extLst>
              <a:ext uri="{FF2B5EF4-FFF2-40B4-BE49-F238E27FC236}">
                <a16:creationId xmlns:a16="http://schemas.microsoft.com/office/drawing/2014/main" id="{B056AD0B-5A83-15FE-0088-2255C744F0AE}"/>
              </a:ext>
            </a:extLst>
          </p:cNvPr>
          <p:cNvCxnSpPr>
            <a:cxnSpLocks/>
          </p:cNvCxnSpPr>
          <p:nvPr/>
        </p:nvCxnSpPr>
        <p:spPr>
          <a:xfrm>
            <a:off x="2071696" y="3855104"/>
            <a:ext cx="17375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090" name="Picture 18" descr="Row and column vectors - Wikipedia">
            <a:extLst>
              <a:ext uri="{FF2B5EF4-FFF2-40B4-BE49-F238E27FC236}">
                <a16:creationId xmlns:a16="http://schemas.microsoft.com/office/drawing/2014/main" id="{550CDCE0-C4CA-D396-6C2F-D1C52A649E48}"/>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74950"/>
          <a:stretch/>
        </p:blipFill>
        <p:spPr bwMode="auto">
          <a:xfrm>
            <a:off x="3522448" y="3307813"/>
            <a:ext cx="527309" cy="1095375"/>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18" descr="Row and column vectors - Wikipedia">
            <a:extLst>
              <a:ext uri="{FF2B5EF4-FFF2-40B4-BE49-F238E27FC236}">
                <a16:creationId xmlns:a16="http://schemas.microsoft.com/office/drawing/2014/main" id="{7C7298EA-E480-7C27-59E7-7F718724AC9A}"/>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74950"/>
          <a:stretch/>
        </p:blipFill>
        <p:spPr bwMode="auto">
          <a:xfrm>
            <a:off x="5648674" y="3307813"/>
            <a:ext cx="527309" cy="1095375"/>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14" descr="Artificial Neural Networks and its Applications - GeeksforGeeks">
            <a:extLst>
              <a:ext uri="{FF2B5EF4-FFF2-40B4-BE49-F238E27FC236}">
                <a16:creationId xmlns:a16="http://schemas.microsoft.com/office/drawing/2014/main" id="{9EC61C46-523F-EFBF-E28F-900DDA05E45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17719" y="3054444"/>
            <a:ext cx="1277639" cy="1393985"/>
          </a:xfrm>
          <a:prstGeom prst="rect">
            <a:avLst/>
          </a:prstGeom>
          <a:noFill/>
          <a:extLst>
            <a:ext uri="{909E8E84-426E-40DD-AFC4-6F175D3DCCD1}">
              <a14:hiddenFill xmlns:a14="http://schemas.microsoft.com/office/drawing/2010/main">
                <a:solidFill>
                  <a:srgbClr val="FFFFFF"/>
                </a:solidFill>
              </a14:hiddenFill>
            </a:ext>
          </a:extLst>
        </p:spPr>
      </p:pic>
      <p:pic>
        <p:nvPicPr>
          <p:cNvPr id="3094" name="Picture 22" descr="How Do Neural Network Systems Work? - CHM">
            <a:extLst>
              <a:ext uri="{FF2B5EF4-FFF2-40B4-BE49-F238E27FC236}">
                <a16:creationId xmlns:a16="http://schemas.microsoft.com/office/drawing/2014/main" id="{4873FD1F-A151-B098-C5D6-43B92235065C}"/>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0122" r="12580"/>
          <a:stretch/>
        </p:blipFill>
        <p:spPr bwMode="auto">
          <a:xfrm>
            <a:off x="2346173" y="3362352"/>
            <a:ext cx="922011" cy="972439"/>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22" descr="How Do Neural Network Systems Work? - CHM">
            <a:extLst>
              <a:ext uri="{FF2B5EF4-FFF2-40B4-BE49-F238E27FC236}">
                <a16:creationId xmlns:a16="http://schemas.microsoft.com/office/drawing/2014/main" id="{A41D64E3-C881-B6CA-10A8-A074D725853F}"/>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0122" r="12580"/>
          <a:stretch/>
        </p:blipFill>
        <p:spPr bwMode="auto">
          <a:xfrm flipH="1">
            <a:off x="6329299" y="3307813"/>
            <a:ext cx="931731" cy="972439"/>
          </a:xfrm>
          <a:prstGeom prst="rect">
            <a:avLst/>
          </a:prstGeom>
          <a:noFill/>
          <a:extLst>
            <a:ext uri="{909E8E84-426E-40DD-AFC4-6F175D3DCCD1}">
              <a14:hiddenFill xmlns:a14="http://schemas.microsoft.com/office/drawing/2010/main">
                <a:solidFill>
                  <a:srgbClr val="FFFFFF"/>
                </a:solidFill>
              </a14:hiddenFill>
            </a:ext>
          </a:extLst>
        </p:spPr>
      </p:pic>
      <p:cxnSp>
        <p:nvCxnSpPr>
          <p:cNvPr id="40" name="Straight Arrow Connector 39">
            <a:extLst>
              <a:ext uri="{FF2B5EF4-FFF2-40B4-BE49-F238E27FC236}">
                <a16:creationId xmlns:a16="http://schemas.microsoft.com/office/drawing/2014/main" id="{17801E52-7820-CBF6-497E-28CB4DAFCF42}"/>
              </a:ext>
            </a:extLst>
          </p:cNvPr>
          <p:cNvCxnSpPr/>
          <p:nvPr/>
        </p:nvCxnSpPr>
        <p:spPr>
          <a:xfrm flipV="1">
            <a:off x="7279995" y="2226761"/>
            <a:ext cx="383721"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F702EB7F-4647-FA9E-5CE3-86A124B62612}"/>
              </a:ext>
            </a:extLst>
          </p:cNvPr>
          <p:cNvSpPr txBox="1"/>
          <p:nvPr/>
        </p:nvSpPr>
        <p:spPr>
          <a:xfrm>
            <a:off x="7663716" y="2103511"/>
            <a:ext cx="730970" cy="253916"/>
          </a:xfrm>
          <a:prstGeom prst="rect">
            <a:avLst/>
          </a:prstGeom>
          <a:noFill/>
        </p:spPr>
        <p:txBody>
          <a:bodyPr wrap="square">
            <a:spAutoFit/>
          </a:bodyPr>
          <a:lstStyle/>
          <a:p>
            <a:pPr algn="ctr">
              <a:buSzPts val="1100"/>
            </a:pPr>
            <a:r>
              <a:rPr lang="en-US" sz="1050" b="1" dirty="0">
                <a:solidFill>
                  <a:srgbClr val="036A6E"/>
                </a:solidFill>
                <a:latin typeface="Inter"/>
                <a:ea typeface="Inter"/>
                <a:cs typeface="Inter"/>
                <a:sym typeface="Inter"/>
              </a:rPr>
              <a:t>white</a:t>
            </a:r>
            <a:endParaRPr lang="en-US" sz="825" b="1" dirty="0">
              <a:solidFill>
                <a:srgbClr val="036A6E"/>
              </a:solidFill>
              <a:latin typeface="Inter"/>
              <a:ea typeface="Inter"/>
              <a:cs typeface="Inter"/>
              <a:sym typeface="Inter"/>
            </a:endParaRPr>
          </a:p>
        </p:txBody>
      </p:sp>
    </p:spTree>
    <p:extLst>
      <p:ext uri="{BB962C8B-B14F-4D97-AF65-F5344CB8AC3E}">
        <p14:creationId xmlns:p14="http://schemas.microsoft.com/office/powerpoint/2010/main" val="282806088"/>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2022</TotalTime>
  <Words>3564</Words>
  <Application>Microsoft Macintosh PowerPoint</Application>
  <PresentationFormat>On-screen Show (16:9)</PresentationFormat>
  <Paragraphs>551</Paragraphs>
  <Slides>50</Slides>
  <Notes>26</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50</vt:i4>
      </vt:variant>
    </vt:vector>
  </HeadingPairs>
  <TitlesOfParts>
    <vt:vector size="61" baseType="lpstr">
      <vt:lpstr>Inter</vt:lpstr>
      <vt:lpstr>Inter ExtraBold</vt:lpstr>
      <vt:lpstr>Lato</vt:lpstr>
      <vt:lpstr>Courier New</vt:lpstr>
      <vt:lpstr>Arial</vt:lpstr>
      <vt:lpstr>AoyagiKouzanFontT</vt:lpstr>
      <vt:lpstr>.SF NS</vt:lpstr>
      <vt:lpstr>Roboto</vt:lpstr>
      <vt:lpstr>Calibri</vt:lpstr>
      <vt:lpstr>Helvetica Neue</vt:lpstr>
      <vt:lpstr>Simple Light</vt:lpstr>
      <vt:lpstr>PowerPoint Presentation</vt:lpstr>
      <vt:lpstr>Generative AI &amp; Large Language Models II</vt:lpstr>
      <vt:lpstr>Prompting and prompt engineering</vt:lpstr>
      <vt:lpstr>How does AI acquire knowledge?   Exercise </vt:lpstr>
      <vt:lpstr>How does AI acquire knowledge?   Exercise </vt:lpstr>
      <vt:lpstr>How does AI acquire knowledge?   Exercise </vt:lpstr>
      <vt:lpstr>How does AI acquire knowledge?   Exercise </vt:lpstr>
      <vt:lpstr>How does AI acquire knowledge?   Exercise </vt:lpstr>
      <vt:lpstr>How does AI generate words? Under the hood </vt:lpstr>
      <vt:lpstr>Prompting</vt:lpstr>
      <vt:lpstr>Prompting</vt:lpstr>
      <vt:lpstr>Prompting  Elements</vt:lpstr>
      <vt:lpstr>Prompt </vt:lpstr>
      <vt:lpstr>Prompt </vt:lpstr>
      <vt:lpstr>Prompt </vt:lpstr>
      <vt:lpstr>Prompt </vt:lpstr>
      <vt:lpstr>Prompt </vt:lpstr>
      <vt:lpstr>Prompt </vt:lpstr>
      <vt:lpstr>Prompt </vt:lpstr>
      <vt:lpstr>Prompt </vt:lpstr>
      <vt:lpstr>Prompting  Techniques</vt:lpstr>
      <vt:lpstr>In-context learning (ICL) - zero shot inference</vt:lpstr>
      <vt:lpstr>In-context learning (ICL) - zero shot inference</vt:lpstr>
      <vt:lpstr>In-context learning (ICL) - one shot inference</vt:lpstr>
      <vt:lpstr>In-context learning (ICL) - few shot inference</vt:lpstr>
      <vt:lpstr>Summary of in-context learning (ICL)</vt:lpstr>
      <vt:lpstr>Helping LLMs reason and plan with Chain-of-Thought Prompting</vt:lpstr>
      <vt:lpstr>LLMs can struggle with complex reasoning problems</vt:lpstr>
      <vt:lpstr>Humans take a step-by-step approach to solving complex problems</vt:lpstr>
      <vt:lpstr>Chain-of-Thought Prompting can help LLMs reason</vt:lpstr>
      <vt:lpstr>Chain-of-Thought Prompting can help LLMs reason</vt:lpstr>
      <vt:lpstr>PowerPoint Presentation</vt:lpstr>
      <vt:lpstr>Prompting types</vt:lpstr>
      <vt:lpstr>Lets code this out?</vt:lpstr>
      <vt:lpstr>Structured Outputs</vt:lpstr>
      <vt:lpstr>Structured Outputs</vt:lpstr>
      <vt:lpstr>Structured Outputs</vt:lpstr>
      <vt:lpstr>Structured Outputs</vt:lpstr>
      <vt:lpstr>Agents and Function Calling </vt:lpstr>
      <vt:lpstr>Agents and Function Calling </vt:lpstr>
      <vt:lpstr>Function Calling https://platform.openai.com/docs/guides/function-calling </vt:lpstr>
      <vt:lpstr>Streaming </vt:lpstr>
      <vt:lpstr>Streaming </vt:lpstr>
      <vt:lpstr>Streaming </vt:lpstr>
      <vt:lpstr>Evaluation </vt:lpstr>
      <vt:lpstr>Evaluation Metrics </vt:lpstr>
      <vt:lpstr>LeaderBoards </vt:lpstr>
      <vt:lpstr>LLL-as-a-Judge </vt:lpstr>
      <vt:lpstr>ChatGPT, the product </vt:lpstr>
      <vt:lpstr>Other products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João Rocha Melo</cp:lastModifiedBy>
  <cp:revision>25</cp:revision>
  <dcterms:modified xsi:type="dcterms:W3CDTF">2024-10-26T17:14:18Z</dcterms:modified>
</cp:coreProperties>
</file>